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0" r:id="rId2"/>
    <p:sldId id="256" r:id="rId3"/>
    <p:sldId id="257" r:id="rId4"/>
    <p:sldId id="258" r:id="rId5"/>
    <p:sldId id="259" r:id="rId6"/>
    <p:sldId id="261" r:id="rId7"/>
    <p:sldId id="262" r:id="rId8"/>
    <p:sldId id="263" r:id="rId9"/>
    <p:sldId id="264" r:id="rId1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233" autoAdjust="0"/>
    <p:restoredTop sz="86381" autoAdjust="0"/>
  </p:normalViewPr>
  <p:slideViewPr>
    <p:cSldViewPr snapToGrid="0">
      <p:cViewPr varScale="1">
        <p:scale>
          <a:sx n="57" d="100"/>
          <a:sy n="57" d="100"/>
        </p:scale>
        <p:origin x="186"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2" d="100"/>
          <a:sy n="52" d="100"/>
        </p:scale>
        <p:origin x="29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9A14A7-D762-450C-8D18-7D53C257893B}" type="datetimeFigureOut">
              <a:rPr lang="es-MX" smtClean="0"/>
              <a:t>25/04/2024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A85913-E4CA-435C-897D-907E0622BB27}" type="slidenum">
              <a:rPr lang="es-MX" smtClean="0"/>
              <a:t>‹Nº›</a:t>
            </a:fld>
            <a:endParaRPr lang="es-MX"/>
          </a:p>
        </p:txBody>
      </p:sp>
    </p:spTree>
    <p:extLst>
      <p:ext uri="{BB962C8B-B14F-4D97-AF65-F5344CB8AC3E}">
        <p14:creationId xmlns:p14="http://schemas.microsoft.com/office/powerpoint/2010/main" val="1244393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86A85913-E4CA-435C-897D-907E0622BB27}" type="slidenum">
              <a:rPr lang="es-MX" smtClean="0"/>
              <a:t>2</a:t>
            </a:fld>
            <a:endParaRPr lang="es-MX"/>
          </a:p>
        </p:txBody>
      </p:sp>
    </p:spTree>
    <p:extLst>
      <p:ext uri="{BB962C8B-B14F-4D97-AF65-F5344CB8AC3E}">
        <p14:creationId xmlns:p14="http://schemas.microsoft.com/office/powerpoint/2010/main" val="2114457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A2E854-E8A7-6FF6-3408-8CC2180B53A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4D0A1272-481C-A52D-39EA-CC50C8A666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B6C1A1AE-1CBF-6F04-45B2-7DE7E3A05C5D}"/>
              </a:ext>
            </a:extLst>
          </p:cNvPr>
          <p:cNvSpPr>
            <a:spLocks noGrp="1"/>
          </p:cNvSpPr>
          <p:nvPr>
            <p:ph type="dt" sz="half" idx="10"/>
          </p:nvPr>
        </p:nvSpPr>
        <p:spPr/>
        <p:txBody>
          <a:bodyPr/>
          <a:lstStyle/>
          <a:p>
            <a:fld id="{A94C7812-8099-4BE1-BDE6-9DE98D08EA71}" type="datetimeFigureOut">
              <a:rPr lang="es-MX" smtClean="0"/>
              <a:t>25/04/2024</a:t>
            </a:fld>
            <a:endParaRPr lang="es-MX"/>
          </a:p>
        </p:txBody>
      </p:sp>
      <p:sp>
        <p:nvSpPr>
          <p:cNvPr id="5" name="Marcador de pie de página 4">
            <a:extLst>
              <a:ext uri="{FF2B5EF4-FFF2-40B4-BE49-F238E27FC236}">
                <a16:creationId xmlns:a16="http://schemas.microsoft.com/office/drawing/2014/main" id="{415760EF-39BB-4B1D-6884-7026E9ECB36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0427929-EADF-F195-A699-DC1FD602D412}"/>
              </a:ext>
            </a:extLst>
          </p:cNvPr>
          <p:cNvSpPr>
            <a:spLocks noGrp="1"/>
          </p:cNvSpPr>
          <p:nvPr>
            <p:ph type="sldNum" sz="quarter" idx="12"/>
          </p:nvPr>
        </p:nvSpPr>
        <p:spPr/>
        <p:txBody>
          <a:bodyPr/>
          <a:lstStyle/>
          <a:p>
            <a:fld id="{69DE6698-1A64-43C0-B21B-5D12782F24C2}" type="slidenum">
              <a:rPr lang="es-MX" smtClean="0"/>
              <a:t>‹Nº›</a:t>
            </a:fld>
            <a:endParaRPr lang="es-MX"/>
          </a:p>
        </p:txBody>
      </p:sp>
      <p:pic>
        <p:nvPicPr>
          <p:cNvPr id="11" name="Imagen 10">
            <a:extLst>
              <a:ext uri="{FF2B5EF4-FFF2-40B4-BE49-F238E27FC236}">
                <a16:creationId xmlns:a16="http://schemas.microsoft.com/office/drawing/2014/main" id="{D95A6D91-4D27-EF12-DFEB-37D94BA13673}"/>
              </a:ext>
            </a:extLst>
          </p:cNvPr>
          <p:cNvPicPr>
            <a:picLocks noChangeAspect="1"/>
          </p:cNvPicPr>
          <p:nvPr userDrawn="1"/>
        </p:nvPicPr>
        <p:blipFill>
          <a:blip r:embed="rId2"/>
          <a:stretch>
            <a:fillRect/>
          </a:stretch>
        </p:blipFill>
        <p:spPr>
          <a:xfrm>
            <a:off x="-501445" y="0"/>
            <a:ext cx="12693445" cy="17967572"/>
          </a:xfrm>
          <a:prstGeom prst="rect">
            <a:avLst/>
          </a:prstGeom>
        </p:spPr>
      </p:pic>
    </p:spTree>
    <p:extLst>
      <p:ext uri="{BB962C8B-B14F-4D97-AF65-F5344CB8AC3E}">
        <p14:creationId xmlns:p14="http://schemas.microsoft.com/office/powerpoint/2010/main" val="2143579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5FF660-45DC-FD13-D090-BCE2F42F5F6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BA003ADA-39F5-FD25-FD24-D6F7922DF92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6360027-2386-95D4-3C52-595E71F0276B}"/>
              </a:ext>
            </a:extLst>
          </p:cNvPr>
          <p:cNvSpPr>
            <a:spLocks noGrp="1"/>
          </p:cNvSpPr>
          <p:nvPr>
            <p:ph type="dt" sz="half" idx="10"/>
          </p:nvPr>
        </p:nvSpPr>
        <p:spPr/>
        <p:txBody>
          <a:bodyPr/>
          <a:lstStyle/>
          <a:p>
            <a:fld id="{A94C7812-8099-4BE1-BDE6-9DE98D08EA71}" type="datetimeFigureOut">
              <a:rPr lang="es-MX" smtClean="0"/>
              <a:t>25/04/2024</a:t>
            </a:fld>
            <a:endParaRPr lang="es-MX"/>
          </a:p>
        </p:txBody>
      </p:sp>
      <p:sp>
        <p:nvSpPr>
          <p:cNvPr id="5" name="Marcador de pie de página 4">
            <a:extLst>
              <a:ext uri="{FF2B5EF4-FFF2-40B4-BE49-F238E27FC236}">
                <a16:creationId xmlns:a16="http://schemas.microsoft.com/office/drawing/2014/main" id="{23694367-E9BE-A70B-9FF3-CA01974DEE7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9698F82-1889-1D79-589B-BC3FC0865C6A}"/>
              </a:ext>
            </a:extLst>
          </p:cNvPr>
          <p:cNvSpPr>
            <a:spLocks noGrp="1"/>
          </p:cNvSpPr>
          <p:nvPr>
            <p:ph type="sldNum" sz="quarter" idx="12"/>
          </p:nvPr>
        </p:nvSpPr>
        <p:spPr/>
        <p:txBody>
          <a:bodyPr/>
          <a:lstStyle/>
          <a:p>
            <a:fld id="{69DE6698-1A64-43C0-B21B-5D12782F24C2}" type="slidenum">
              <a:rPr lang="es-MX" smtClean="0"/>
              <a:t>‹Nº›</a:t>
            </a:fld>
            <a:endParaRPr lang="es-MX"/>
          </a:p>
        </p:txBody>
      </p:sp>
    </p:spTree>
    <p:extLst>
      <p:ext uri="{BB962C8B-B14F-4D97-AF65-F5344CB8AC3E}">
        <p14:creationId xmlns:p14="http://schemas.microsoft.com/office/powerpoint/2010/main" val="219737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8F7778-50EE-7BB1-83F5-6581F287705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9B5D16BA-5E2A-F0B0-67D4-E648617E0DD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84BCF1D-5385-AEE2-3991-00619B58124A}"/>
              </a:ext>
            </a:extLst>
          </p:cNvPr>
          <p:cNvSpPr>
            <a:spLocks noGrp="1"/>
          </p:cNvSpPr>
          <p:nvPr>
            <p:ph type="dt" sz="half" idx="10"/>
          </p:nvPr>
        </p:nvSpPr>
        <p:spPr/>
        <p:txBody>
          <a:bodyPr/>
          <a:lstStyle/>
          <a:p>
            <a:fld id="{A94C7812-8099-4BE1-BDE6-9DE98D08EA71}" type="datetimeFigureOut">
              <a:rPr lang="es-MX" smtClean="0"/>
              <a:t>25/04/2024</a:t>
            </a:fld>
            <a:endParaRPr lang="es-MX"/>
          </a:p>
        </p:txBody>
      </p:sp>
      <p:sp>
        <p:nvSpPr>
          <p:cNvPr id="5" name="Marcador de pie de página 4">
            <a:extLst>
              <a:ext uri="{FF2B5EF4-FFF2-40B4-BE49-F238E27FC236}">
                <a16:creationId xmlns:a16="http://schemas.microsoft.com/office/drawing/2014/main" id="{85BAE9BA-FD51-5717-9B08-42F761C8F4A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9FE934B-D2E9-A445-53DC-21BC56BF6944}"/>
              </a:ext>
            </a:extLst>
          </p:cNvPr>
          <p:cNvSpPr>
            <a:spLocks noGrp="1"/>
          </p:cNvSpPr>
          <p:nvPr>
            <p:ph type="sldNum" sz="quarter" idx="12"/>
          </p:nvPr>
        </p:nvSpPr>
        <p:spPr/>
        <p:txBody>
          <a:bodyPr/>
          <a:lstStyle/>
          <a:p>
            <a:fld id="{69DE6698-1A64-43C0-B21B-5D12782F24C2}" type="slidenum">
              <a:rPr lang="es-MX" smtClean="0"/>
              <a:t>‹Nº›</a:t>
            </a:fld>
            <a:endParaRPr lang="es-MX"/>
          </a:p>
        </p:txBody>
      </p:sp>
    </p:spTree>
    <p:extLst>
      <p:ext uri="{BB962C8B-B14F-4D97-AF65-F5344CB8AC3E}">
        <p14:creationId xmlns:p14="http://schemas.microsoft.com/office/powerpoint/2010/main" val="1798416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7C67E5-722A-05BC-DE11-8D76BECACD7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18AD6DC8-19BB-0F57-0F81-2B043DC44923}"/>
              </a:ext>
            </a:extLst>
          </p:cNvPr>
          <p:cNvSpPr>
            <a:spLocks noGrp="1"/>
          </p:cNvSpPr>
          <p:nvPr>
            <p:ph type="dt" sz="half" idx="10"/>
          </p:nvPr>
        </p:nvSpPr>
        <p:spPr/>
        <p:txBody>
          <a:bodyPr/>
          <a:lstStyle/>
          <a:p>
            <a:fld id="{A94C7812-8099-4BE1-BDE6-9DE98D08EA71}" type="datetimeFigureOut">
              <a:rPr lang="es-MX" smtClean="0"/>
              <a:t>25/04/2024</a:t>
            </a:fld>
            <a:endParaRPr lang="es-MX"/>
          </a:p>
        </p:txBody>
      </p:sp>
      <p:sp>
        <p:nvSpPr>
          <p:cNvPr id="4" name="Marcador de pie de página 3">
            <a:extLst>
              <a:ext uri="{FF2B5EF4-FFF2-40B4-BE49-F238E27FC236}">
                <a16:creationId xmlns:a16="http://schemas.microsoft.com/office/drawing/2014/main" id="{95143261-08CF-E013-8F7A-35CB40F95963}"/>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89ACA379-F81B-A26A-AE21-A5197A6E83F7}"/>
              </a:ext>
            </a:extLst>
          </p:cNvPr>
          <p:cNvSpPr>
            <a:spLocks noGrp="1"/>
          </p:cNvSpPr>
          <p:nvPr>
            <p:ph type="sldNum" sz="quarter" idx="12"/>
          </p:nvPr>
        </p:nvSpPr>
        <p:spPr/>
        <p:txBody>
          <a:bodyPr/>
          <a:lstStyle/>
          <a:p>
            <a:fld id="{69DE6698-1A64-43C0-B21B-5D12782F24C2}" type="slidenum">
              <a:rPr lang="es-MX" smtClean="0"/>
              <a:t>‹Nº›</a:t>
            </a:fld>
            <a:endParaRPr lang="es-MX"/>
          </a:p>
        </p:txBody>
      </p:sp>
    </p:spTree>
    <p:extLst>
      <p:ext uri="{BB962C8B-B14F-4D97-AF65-F5344CB8AC3E}">
        <p14:creationId xmlns:p14="http://schemas.microsoft.com/office/powerpoint/2010/main" val="3598819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A368EF-2245-AD24-0F63-0003CA132B1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8F3D3896-6D8A-07C6-BC7D-082DDF453B41}"/>
              </a:ext>
            </a:extLst>
          </p:cNvPr>
          <p:cNvSpPr>
            <a:spLocks noGrp="1"/>
          </p:cNvSpPr>
          <p:nvPr>
            <p:ph type="dt" sz="half" idx="10"/>
          </p:nvPr>
        </p:nvSpPr>
        <p:spPr/>
        <p:txBody>
          <a:bodyPr/>
          <a:lstStyle/>
          <a:p>
            <a:fld id="{A94C7812-8099-4BE1-BDE6-9DE98D08EA71}" type="datetimeFigureOut">
              <a:rPr lang="es-MX" smtClean="0"/>
              <a:t>25/04/2024</a:t>
            </a:fld>
            <a:endParaRPr lang="es-MX"/>
          </a:p>
        </p:txBody>
      </p:sp>
      <p:sp>
        <p:nvSpPr>
          <p:cNvPr id="4" name="Marcador de pie de página 3">
            <a:extLst>
              <a:ext uri="{FF2B5EF4-FFF2-40B4-BE49-F238E27FC236}">
                <a16:creationId xmlns:a16="http://schemas.microsoft.com/office/drawing/2014/main" id="{897C2964-3C73-57A7-415D-1E47A8D7ACBD}"/>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31C4B19D-6818-F742-B803-8B2044C2BDDA}"/>
              </a:ext>
            </a:extLst>
          </p:cNvPr>
          <p:cNvSpPr>
            <a:spLocks noGrp="1"/>
          </p:cNvSpPr>
          <p:nvPr>
            <p:ph type="sldNum" sz="quarter" idx="12"/>
          </p:nvPr>
        </p:nvSpPr>
        <p:spPr/>
        <p:txBody>
          <a:bodyPr/>
          <a:lstStyle/>
          <a:p>
            <a:fld id="{69DE6698-1A64-43C0-B21B-5D12782F24C2}" type="slidenum">
              <a:rPr lang="es-MX" smtClean="0"/>
              <a:t>‹Nº›</a:t>
            </a:fld>
            <a:endParaRPr lang="es-MX"/>
          </a:p>
        </p:txBody>
      </p:sp>
    </p:spTree>
    <p:extLst>
      <p:ext uri="{BB962C8B-B14F-4D97-AF65-F5344CB8AC3E}">
        <p14:creationId xmlns:p14="http://schemas.microsoft.com/office/powerpoint/2010/main" val="57885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DA8294-6EB0-C9F8-DA15-72BFE70AC59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69F5732-72B3-BC3F-07AA-AFBC351EAD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A7D4EB4-444D-A27E-AC45-B98A8F744789}"/>
              </a:ext>
            </a:extLst>
          </p:cNvPr>
          <p:cNvSpPr>
            <a:spLocks noGrp="1"/>
          </p:cNvSpPr>
          <p:nvPr>
            <p:ph type="dt" sz="half" idx="10"/>
          </p:nvPr>
        </p:nvSpPr>
        <p:spPr/>
        <p:txBody>
          <a:bodyPr/>
          <a:lstStyle/>
          <a:p>
            <a:fld id="{A94C7812-8099-4BE1-BDE6-9DE98D08EA71}" type="datetimeFigureOut">
              <a:rPr lang="es-MX" smtClean="0"/>
              <a:t>25/04/2024</a:t>
            </a:fld>
            <a:endParaRPr lang="es-MX"/>
          </a:p>
        </p:txBody>
      </p:sp>
      <p:sp>
        <p:nvSpPr>
          <p:cNvPr id="5" name="Marcador de pie de página 4">
            <a:extLst>
              <a:ext uri="{FF2B5EF4-FFF2-40B4-BE49-F238E27FC236}">
                <a16:creationId xmlns:a16="http://schemas.microsoft.com/office/drawing/2014/main" id="{9CA64109-D1FB-D952-6912-7A0D6369DCC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A609EF4-FB7E-FB48-4DB6-371847493345}"/>
              </a:ext>
            </a:extLst>
          </p:cNvPr>
          <p:cNvSpPr>
            <a:spLocks noGrp="1"/>
          </p:cNvSpPr>
          <p:nvPr>
            <p:ph type="sldNum" sz="quarter" idx="12"/>
          </p:nvPr>
        </p:nvSpPr>
        <p:spPr/>
        <p:txBody>
          <a:bodyPr/>
          <a:lstStyle/>
          <a:p>
            <a:fld id="{69DE6698-1A64-43C0-B21B-5D12782F24C2}" type="slidenum">
              <a:rPr lang="es-MX" smtClean="0"/>
              <a:t>‹Nº›</a:t>
            </a:fld>
            <a:endParaRPr lang="es-MX"/>
          </a:p>
        </p:txBody>
      </p:sp>
    </p:spTree>
    <p:extLst>
      <p:ext uri="{BB962C8B-B14F-4D97-AF65-F5344CB8AC3E}">
        <p14:creationId xmlns:p14="http://schemas.microsoft.com/office/powerpoint/2010/main" val="2720871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61CD5C-5844-EE1B-2C86-0F774457A83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4FE8B3EB-9729-C7E3-08C8-0771680BD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EE37ABE-8423-2DB4-48A6-390641D33C62}"/>
              </a:ext>
            </a:extLst>
          </p:cNvPr>
          <p:cNvSpPr>
            <a:spLocks noGrp="1"/>
          </p:cNvSpPr>
          <p:nvPr>
            <p:ph type="dt" sz="half" idx="10"/>
          </p:nvPr>
        </p:nvSpPr>
        <p:spPr/>
        <p:txBody>
          <a:bodyPr/>
          <a:lstStyle/>
          <a:p>
            <a:fld id="{A94C7812-8099-4BE1-BDE6-9DE98D08EA71}" type="datetimeFigureOut">
              <a:rPr lang="es-MX" smtClean="0"/>
              <a:t>25/04/2024</a:t>
            </a:fld>
            <a:endParaRPr lang="es-MX"/>
          </a:p>
        </p:txBody>
      </p:sp>
      <p:sp>
        <p:nvSpPr>
          <p:cNvPr id="5" name="Marcador de pie de página 4">
            <a:extLst>
              <a:ext uri="{FF2B5EF4-FFF2-40B4-BE49-F238E27FC236}">
                <a16:creationId xmlns:a16="http://schemas.microsoft.com/office/drawing/2014/main" id="{F7D993D1-53BF-4D2C-8E73-E2F4B196C44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5DF43C2-F1BF-CF2C-098B-E2B4476F3E74}"/>
              </a:ext>
            </a:extLst>
          </p:cNvPr>
          <p:cNvSpPr>
            <a:spLocks noGrp="1"/>
          </p:cNvSpPr>
          <p:nvPr>
            <p:ph type="sldNum" sz="quarter" idx="12"/>
          </p:nvPr>
        </p:nvSpPr>
        <p:spPr/>
        <p:txBody>
          <a:bodyPr/>
          <a:lstStyle/>
          <a:p>
            <a:fld id="{69DE6698-1A64-43C0-B21B-5D12782F24C2}" type="slidenum">
              <a:rPr lang="es-MX" smtClean="0"/>
              <a:t>‹Nº›</a:t>
            </a:fld>
            <a:endParaRPr lang="es-MX"/>
          </a:p>
        </p:txBody>
      </p:sp>
    </p:spTree>
    <p:extLst>
      <p:ext uri="{BB962C8B-B14F-4D97-AF65-F5344CB8AC3E}">
        <p14:creationId xmlns:p14="http://schemas.microsoft.com/office/powerpoint/2010/main" val="861872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18802F-DA90-52AF-463B-1B70DBFF83F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8A50271-56EC-260F-676E-148099385BB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0388A2BD-AB3B-362F-FC60-D3501CE35F0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EB3868A1-6A1F-0043-8794-506CC84DEEB6}"/>
              </a:ext>
            </a:extLst>
          </p:cNvPr>
          <p:cNvSpPr>
            <a:spLocks noGrp="1"/>
          </p:cNvSpPr>
          <p:nvPr>
            <p:ph type="dt" sz="half" idx="10"/>
          </p:nvPr>
        </p:nvSpPr>
        <p:spPr/>
        <p:txBody>
          <a:bodyPr/>
          <a:lstStyle/>
          <a:p>
            <a:fld id="{A94C7812-8099-4BE1-BDE6-9DE98D08EA71}" type="datetimeFigureOut">
              <a:rPr lang="es-MX" smtClean="0"/>
              <a:t>25/04/2024</a:t>
            </a:fld>
            <a:endParaRPr lang="es-MX"/>
          </a:p>
        </p:txBody>
      </p:sp>
      <p:sp>
        <p:nvSpPr>
          <p:cNvPr id="6" name="Marcador de pie de página 5">
            <a:extLst>
              <a:ext uri="{FF2B5EF4-FFF2-40B4-BE49-F238E27FC236}">
                <a16:creationId xmlns:a16="http://schemas.microsoft.com/office/drawing/2014/main" id="{AD18CABC-3480-C05B-1EC0-929DE72FAD3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461E8F1-DFEC-DC96-7BF8-D7FA548BC07E}"/>
              </a:ext>
            </a:extLst>
          </p:cNvPr>
          <p:cNvSpPr>
            <a:spLocks noGrp="1"/>
          </p:cNvSpPr>
          <p:nvPr>
            <p:ph type="sldNum" sz="quarter" idx="12"/>
          </p:nvPr>
        </p:nvSpPr>
        <p:spPr/>
        <p:txBody>
          <a:bodyPr/>
          <a:lstStyle/>
          <a:p>
            <a:fld id="{69DE6698-1A64-43C0-B21B-5D12782F24C2}" type="slidenum">
              <a:rPr lang="es-MX" smtClean="0"/>
              <a:t>‹Nº›</a:t>
            </a:fld>
            <a:endParaRPr lang="es-MX"/>
          </a:p>
        </p:txBody>
      </p:sp>
    </p:spTree>
    <p:extLst>
      <p:ext uri="{BB962C8B-B14F-4D97-AF65-F5344CB8AC3E}">
        <p14:creationId xmlns:p14="http://schemas.microsoft.com/office/powerpoint/2010/main" val="3831530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C76540-C40B-C052-9072-E9777D4BDA9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3F95F3C-A0AB-B480-5DF2-B95E3C62E2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3DA7EC7-6EBB-490F-6A24-FE37158258A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5BDB3DB5-873D-2164-3304-473BDA52B8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83EB738-66F8-53B5-D078-D208C2E145D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F24A6419-D112-7A5F-00BB-05CE92172161}"/>
              </a:ext>
            </a:extLst>
          </p:cNvPr>
          <p:cNvSpPr>
            <a:spLocks noGrp="1"/>
          </p:cNvSpPr>
          <p:nvPr>
            <p:ph type="dt" sz="half" idx="10"/>
          </p:nvPr>
        </p:nvSpPr>
        <p:spPr/>
        <p:txBody>
          <a:bodyPr/>
          <a:lstStyle/>
          <a:p>
            <a:fld id="{A94C7812-8099-4BE1-BDE6-9DE98D08EA71}" type="datetimeFigureOut">
              <a:rPr lang="es-MX" smtClean="0"/>
              <a:t>25/04/2024</a:t>
            </a:fld>
            <a:endParaRPr lang="es-MX"/>
          </a:p>
        </p:txBody>
      </p:sp>
      <p:sp>
        <p:nvSpPr>
          <p:cNvPr id="8" name="Marcador de pie de página 7">
            <a:extLst>
              <a:ext uri="{FF2B5EF4-FFF2-40B4-BE49-F238E27FC236}">
                <a16:creationId xmlns:a16="http://schemas.microsoft.com/office/drawing/2014/main" id="{9AA251DD-6C1C-E5A7-A5FF-4E616DF52BEF}"/>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4431529C-DDDC-7876-3693-2A91BAE41851}"/>
              </a:ext>
            </a:extLst>
          </p:cNvPr>
          <p:cNvSpPr>
            <a:spLocks noGrp="1"/>
          </p:cNvSpPr>
          <p:nvPr>
            <p:ph type="sldNum" sz="quarter" idx="12"/>
          </p:nvPr>
        </p:nvSpPr>
        <p:spPr/>
        <p:txBody>
          <a:bodyPr/>
          <a:lstStyle/>
          <a:p>
            <a:fld id="{69DE6698-1A64-43C0-B21B-5D12782F24C2}" type="slidenum">
              <a:rPr lang="es-MX" smtClean="0"/>
              <a:t>‹Nº›</a:t>
            </a:fld>
            <a:endParaRPr lang="es-MX"/>
          </a:p>
        </p:txBody>
      </p:sp>
    </p:spTree>
    <p:extLst>
      <p:ext uri="{BB962C8B-B14F-4D97-AF65-F5344CB8AC3E}">
        <p14:creationId xmlns:p14="http://schemas.microsoft.com/office/powerpoint/2010/main" val="2670475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797EB2-2E47-B908-69A4-A953E365D91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E18919BE-2657-B775-1143-A44B4AE51B12}"/>
              </a:ext>
            </a:extLst>
          </p:cNvPr>
          <p:cNvSpPr>
            <a:spLocks noGrp="1"/>
          </p:cNvSpPr>
          <p:nvPr>
            <p:ph type="dt" sz="half" idx="10"/>
          </p:nvPr>
        </p:nvSpPr>
        <p:spPr/>
        <p:txBody>
          <a:bodyPr/>
          <a:lstStyle/>
          <a:p>
            <a:fld id="{A94C7812-8099-4BE1-BDE6-9DE98D08EA71}" type="datetimeFigureOut">
              <a:rPr lang="es-MX" smtClean="0"/>
              <a:t>25/04/2024</a:t>
            </a:fld>
            <a:endParaRPr lang="es-MX"/>
          </a:p>
        </p:txBody>
      </p:sp>
      <p:sp>
        <p:nvSpPr>
          <p:cNvPr id="4" name="Marcador de pie de página 3">
            <a:extLst>
              <a:ext uri="{FF2B5EF4-FFF2-40B4-BE49-F238E27FC236}">
                <a16:creationId xmlns:a16="http://schemas.microsoft.com/office/drawing/2014/main" id="{6B324B53-A127-2588-7276-44A838CC9D1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FEC25429-D122-80BE-1B20-0420BC3E123B}"/>
              </a:ext>
            </a:extLst>
          </p:cNvPr>
          <p:cNvSpPr>
            <a:spLocks noGrp="1"/>
          </p:cNvSpPr>
          <p:nvPr>
            <p:ph type="sldNum" sz="quarter" idx="12"/>
          </p:nvPr>
        </p:nvSpPr>
        <p:spPr/>
        <p:txBody>
          <a:bodyPr/>
          <a:lstStyle/>
          <a:p>
            <a:fld id="{69DE6698-1A64-43C0-B21B-5D12782F24C2}" type="slidenum">
              <a:rPr lang="es-MX" smtClean="0"/>
              <a:t>‹Nº›</a:t>
            </a:fld>
            <a:endParaRPr lang="es-MX"/>
          </a:p>
        </p:txBody>
      </p:sp>
    </p:spTree>
    <p:extLst>
      <p:ext uri="{BB962C8B-B14F-4D97-AF65-F5344CB8AC3E}">
        <p14:creationId xmlns:p14="http://schemas.microsoft.com/office/powerpoint/2010/main" val="1329950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F17B7D5-EF39-06ED-29CF-CD34CAEB78F6}"/>
              </a:ext>
            </a:extLst>
          </p:cNvPr>
          <p:cNvSpPr>
            <a:spLocks noGrp="1"/>
          </p:cNvSpPr>
          <p:nvPr>
            <p:ph type="dt" sz="half" idx="10"/>
          </p:nvPr>
        </p:nvSpPr>
        <p:spPr/>
        <p:txBody>
          <a:bodyPr/>
          <a:lstStyle/>
          <a:p>
            <a:fld id="{A94C7812-8099-4BE1-BDE6-9DE98D08EA71}" type="datetimeFigureOut">
              <a:rPr lang="es-MX" smtClean="0"/>
              <a:t>25/04/2024</a:t>
            </a:fld>
            <a:endParaRPr lang="es-MX"/>
          </a:p>
        </p:txBody>
      </p:sp>
      <p:sp>
        <p:nvSpPr>
          <p:cNvPr id="3" name="Marcador de pie de página 2">
            <a:extLst>
              <a:ext uri="{FF2B5EF4-FFF2-40B4-BE49-F238E27FC236}">
                <a16:creationId xmlns:a16="http://schemas.microsoft.com/office/drawing/2014/main" id="{0DEFF643-D4C7-2FE1-A602-D64EA7001B3E}"/>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7C44D93E-E3EB-3F04-0490-C61C118882A5}"/>
              </a:ext>
            </a:extLst>
          </p:cNvPr>
          <p:cNvSpPr>
            <a:spLocks noGrp="1"/>
          </p:cNvSpPr>
          <p:nvPr>
            <p:ph type="sldNum" sz="quarter" idx="12"/>
          </p:nvPr>
        </p:nvSpPr>
        <p:spPr/>
        <p:txBody>
          <a:bodyPr/>
          <a:lstStyle/>
          <a:p>
            <a:fld id="{69DE6698-1A64-43C0-B21B-5D12782F24C2}" type="slidenum">
              <a:rPr lang="es-MX" smtClean="0"/>
              <a:t>‹Nº›</a:t>
            </a:fld>
            <a:endParaRPr lang="es-MX"/>
          </a:p>
        </p:txBody>
      </p:sp>
      <p:pic>
        <p:nvPicPr>
          <p:cNvPr id="5" name="Imagen 4">
            <a:extLst>
              <a:ext uri="{FF2B5EF4-FFF2-40B4-BE49-F238E27FC236}">
                <a16:creationId xmlns:a16="http://schemas.microsoft.com/office/drawing/2014/main" id="{7DD8A538-3570-8900-2ABE-802063BF797D}"/>
              </a:ext>
            </a:extLst>
          </p:cNvPr>
          <p:cNvPicPr>
            <a:picLocks noChangeAspect="1"/>
          </p:cNvPicPr>
          <p:nvPr userDrawn="1"/>
        </p:nvPicPr>
        <p:blipFill>
          <a:blip r:embed="rId2"/>
          <a:stretch>
            <a:fillRect/>
          </a:stretch>
        </p:blipFill>
        <p:spPr>
          <a:xfrm>
            <a:off x="2957513" y="-180833"/>
            <a:ext cx="9234487" cy="13071416"/>
          </a:xfrm>
          <a:prstGeom prst="rect">
            <a:avLst/>
          </a:prstGeom>
        </p:spPr>
      </p:pic>
      <p:sp>
        <p:nvSpPr>
          <p:cNvPr id="8" name="CuadroTexto 7">
            <a:extLst>
              <a:ext uri="{FF2B5EF4-FFF2-40B4-BE49-F238E27FC236}">
                <a16:creationId xmlns:a16="http://schemas.microsoft.com/office/drawing/2014/main" id="{0A9A3E83-B3B2-CC69-390A-2DA4C66595CA}"/>
              </a:ext>
            </a:extLst>
          </p:cNvPr>
          <p:cNvSpPr txBox="1"/>
          <p:nvPr userDrawn="1"/>
        </p:nvSpPr>
        <p:spPr>
          <a:xfrm>
            <a:off x="8610600" y="6356350"/>
            <a:ext cx="2019300" cy="276999"/>
          </a:xfrm>
          <a:prstGeom prst="rect">
            <a:avLst/>
          </a:prstGeom>
          <a:noFill/>
        </p:spPr>
        <p:txBody>
          <a:bodyPr wrap="square" rtlCol="0">
            <a:spAutoFit/>
          </a:bodyPr>
          <a:lstStyle/>
          <a:p>
            <a:r>
              <a:rPr lang="es-MX" sz="1200" dirty="0"/>
              <a:t>www.conaromaalibro.com</a:t>
            </a:r>
          </a:p>
        </p:txBody>
      </p:sp>
    </p:spTree>
    <p:extLst>
      <p:ext uri="{BB962C8B-B14F-4D97-AF65-F5344CB8AC3E}">
        <p14:creationId xmlns:p14="http://schemas.microsoft.com/office/powerpoint/2010/main" val="328724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1DE118-011F-453D-395C-26E3A458237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7377692-3531-7157-FD61-5D13D5A4C0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9375CD17-1074-8308-63F7-B7A5211B64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76B049B-D9E6-DDB7-F6A0-C2BE37304DEC}"/>
              </a:ext>
            </a:extLst>
          </p:cNvPr>
          <p:cNvSpPr>
            <a:spLocks noGrp="1"/>
          </p:cNvSpPr>
          <p:nvPr>
            <p:ph type="dt" sz="half" idx="10"/>
          </p:nvPr>
        </p:nvSpPr>
        <p:spPr/>
        <p:txBody>
          <a:bodyPr/>
          <a:lstStyle/>
          <a:p>
            <a:fld id="{A94C7812-8099-4BE1-BDE6-9DE98D08EA71}" type="datetimeFigureOut">
              <a:rPr lang="es-MX" smtClean="0"/>
              <a:t>25/04/2024</a:t>
            </a:fld>
            <a:endParaRPr lang="es-MX"/>
          </a:p>
        </p:txBody>
      </p:sp>
      <p:sp>
        <p:nvSpPr>
          <p:cNvPr id="6" name="Marcador de pie de página 5">
            <a:extLst>
              <a:ext uri="{FF2B5EF4-FFF2-40B4-BE49-F238E27FC236}">
                <a16:creationId xmlns:a16="http://schemas.microsoft.com/office/drawing/2014/main" id="{14035AF1-6526-9D12-97A1-37E17017F4C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EC9D1187-7224-5CD3-216D-25A9DC1641ED}"/>
              </a:ext>
            </a:extLst>
          </p:cNvPr>
          <p:cNvSpPr>
            <a:spLocks noGrp="1"/>
          </p:cNvSpPr>
          <p:nvPr>
            <p:ph type="sldNum" sz="quarter" idx="12"/>
          </p:nvPr>
        </p:nvSpPr>
        <p:spPr/>
        <p:txBody>
          <a:bodyPr/>
          <a:lstStyle/>
          <a:p>
            <a:fld id="{69DE6698-1A64-43C0-B21B-5D12782F24C2}" type="slidenum">
              <a:rPr lang="es-MX" smtClean="0"/>
              <a:t>‹Nº›</a:t>
            </a:fld>
            <a:endParaRPr lang="es-MX"/>
          </a:p>
        </p:txBody>
      </p:sp>
    </p:spTree>
    <p:extLst>
      <p:ext uri="{BB962C8B-B14F-4D97-AF65-F5344CB8AC3E}">
        <p14:creationId xmlns:p14="http://schemas.microsoft.com/office/powerpoint/2010/main" val="834260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4371FE-A0F1-A76B-2158-0E2839DB97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97638105-2010-BB03-04F1-0821E1F581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B38834FF-DF5C-BD09-B313-31905A30C2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DE383CA-3118-1FAB-3D10-05307BF84C2E}"/>
              </a:ext>
            </a:extLst>
          </p:cNvPr>
          <p:cNvSpPr>
            <a:spLocks noGrp="1"/>
          </p:cNvSpPr>
          <p:nvPr>
            <p:ph type="dt" sz="half" idx="10"/>
          </p:nvPr>
        </p:nvSpPr>
        <p:spPr/>
        <p:txBody>
          <a:bodyPr/>
          <a:lstStyle/>
          <a:p>
            <a:fld id="{A94C7812-8099-4BE1-BDE6-9DE98D08EA71}" type="datetimeFigureOut">
              <a:rPr lang="es-MX" smtClean="0"/>
              <a:t>25/04/2024</a:t>
            </a:fld>
            <a:endParaRPr lang="es-MX"/>
          </a:p>
        </p:txBody>
      </p:sp>
      <p:sp>
        <p:nvSpPr>
          <p:cNvPr id="6" name="Marcador de pie de página 5">
            <a:extLst>
              <a:ext uri="{FF2B5EF4-FFF2-40B4-BE49-F238E27FC236}">
                <a16:creationId xmlns:a16="http://schemas.microsoft.com/office/drawing/2014/main" id="{AE61BA84-E619-3FAF-E119-048A35A2308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44F6573-55E1-B7B2-BA72-EBA079834BA4}"/>
              </a:ext>
            </a:extLst>
          </p:cNvPr>
          <p:cNvSpPr>
            <a:spLocks noGrp="1"/>
          </p:cNvSpPr>
          <p:nvPr>
            <p:ph type="sldNum" sz="quarter" idx="12"/>
          </p:nvPr>
        </p:nvSpPr>
        <p:spPr/>
        <p:txBody>
          <a:bodyPr/>
          <a:lstStyle/>
          <a:p>
            <a:fld id="{69DE6698-1A64-43C0-B21B-5D12782F24C2}" type="slidenum">
              <a:rPr lang="es-MX" smtClean="0"/>
              <a:t>‹Nº›</a:t>
            </a:fld>
            <a:endParaRPr lang="es-MX"/>
          </a:p>
        </p:txBody>
      </p:sp>
    </p:spTree>
    <p:extLst>
      <p:ext uri="{BB962C8B-B14F-4D97-AF65-F5344CB8AC3E}">
        <p14:creationId xmlns:p14="http://schemas.microsoft.com/office/powerpoint/2010/main" val="2578541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E53D2AE-B1F5-1C4F-1969-11B5B2D00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F8ED12F2-9935-A10A-49AA-DEC4A5CC38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A499ABF-8B28-A052-A84D-4241E0C56B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4C7812-8099-4BE1-BDE6-9DE98D08EA71}" type="datetimeFigureOut">
              <a:rPr lang="es-MX" smtClean="0"/>
              <a:t>25/04/2024</a:t>
            </a:fld>
            <a:endParaRPr lang="es-MX"/>
          </a:p>
        </p:txBody>
      </p:sp>
      <p:sp>
        <p:nvSpPr>
          <p:cNvPr id="5" name="Marcador de pie de página 4">
            <a:extLst>
              <a:ext uri="{FF2B5EF4-FFF2-40B4-BE49-F238E27FC236}">
                <a16:creationId xmlns:a16="http://schemas.microsoft.com/office/drawing/2014/main" id="{A137DECD-6B54-B51D-AA38-854739FD14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762A2331-679C-8E6E-58FB-911C567C9E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DE6698-1A64-43C0-B21B-5D12782F24C2}" type="slidenum">
              <a:rPr lang="es-MX" smtClean="0"/>
              <a:t>‹Nº›</a:t>
            </a:fld>
            <a:endParaRPr lang="es-MX"/>
          </a:p>
        </p:txBody>
      </p:sp>
    </p:spTree>
    <p:extLst>
      <p:ext uri="{BB962C8B-B14F-4D97-AF65-F5344CB8AC3E}">
        <p14:creationId xmlns:p14="http://schemas.microsoft.com/office/powerpoint/2010/main" val="743266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21000">
              <a:schemeClr val="accent3">
                <a:lumMod val="95000"/>
                <a:lumOff val="5000"/>
              </a:schemeClr>
            </a:gs>
            <a:gs pos="39000">
              <a:schemeClr val="accent3">
                <a:lumMod val="6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1510845-F0ED-C32E-FB31-74DF2B87D9B7}"/>
              </a:ext>
            </a:extLst>
          </p:cNvPr>
          <p:cNvSpPr txBox="1"/>
          <p:nvPr/>
        </p:nvSpPr>
        <p:spPr>
          <a:xfrm>
            <a:off x="3880928" y="441574"/>
            <a:ext cx="11527435" cy="461665"/>
          </a:xfrm>
          <a:prstGeom prst="rect">
            <a:avLst/>
          </a:prstGeom>
          <a:noFill/>
        </p:spPr>
        <p:txBody>
          <a:bodyPr wrap="square" rtlCol="0">
            <a:spAutoFit/>
          </a:bodyPr>
          <a:lstStyle/>
          <a:p>
            <a:r>
              <a:rPr lang="es-MX" sz="2400" b="1" i="1" dirty="0">
                <a:solidFill>
                  <a:schemeClr val="bg1"/>
                </a:solidFill>
                <a:latin typeface="Verdana" panose="020B0604030504040204" pitchFamily="34" charset="0"/>
                <a:ea typeface="Verdana" panose="020B0604030504040204" pitchFamily="34" charset="0"/>
              </a:rPr>
              <a:t>SI LOS GATOS DESAPARECIERAN DEL MUNDO</a:t>
            </a:r>
          </a:p>
        </p:txBody>
      </p:sp>
      <p:pic>
        <p:nvPicPr>
          <p:cNvPr id="4" name="Imagen 3">
            <a:extLst>
              <a:ext uri="{FF2B5EF4-FFF2-40B4-BE49-F238E27FC236}">
                <a16:creationId xmlns:a16="http://schemas.microsoft.com/office/drawing/2014/main" id="{260ADC39-109E-5234-3366-1A57B2996093}"/>
              </a:ext>
            </a:extLst>
          </p:cNvPr>
          <p:cNvPicPr>
            <a:picLocks noChangeAspect="1"/>
          </p:cNvPicPr>
          <p:nvPr/>
        </p:nvPicPr>
        <p:blipFill>
          <a:blip r:embed="rId2"/>
          <a:stretch>
            <a:fillRect/>
          </a:stretch>
        </p:blipFill>
        <p:spPr>
          <a:xfrm>
            <a:off x="1131376" y="1184347"/>
            <a:ext cx="3657601" cy="5486402"/>
          </a:xfrm>
          <a:prstGeom prst="rect">
            <a:avLst/>
          </a:prstGeom>
        </p:spPr>
      </p:pic>
      <p:sp>
        <p:nvSpPr>
          <p:cNvPr id="8" name="CuadroTexto 7">
            <a:extLst>
              <a:ext uri="{FF2B5EF4-FFF2-40B4-BE49-F238E27FC236}">
                <a16:creationId xmlns:a16="http://schemas.microsoft.com/office/drawing/2014/main" id="{C0F10D92-3BDC-753C-5DE8-24AD2EAB68CA}"/>
              </a:ext>
            </a:extLst>
          </p:cNvPr>
          <p:cNvSpPr txBox="1"/>
          <p:nvPr/>
        </p:nvSpPr>
        <p:spPr>
          <a:xfrm>
            <a:off x="5436857" y="1184347"/>
            <a:ext cx="5194979" cy="4979505"/>
          </a:xfrm>
          <a:prstGeom prst="rect">
            <a:avLst/>
          </a:prstGeom>
          <a:noFill/>
        </p:spPr>
        <p:txBody>
          <a:bodyPr wrap="square">
            <a:spAutoFit/>
          </a:bodyPr>
          <a:lstStyle/>
          <a:p>
            <a:pPr>
              <a:lnSpc>
                <a:spcPct val="107000"/>
              </a:lnSpc>
              <a:spcAft>
                <a:spcPts val="800"/>
              </a:spcAft>
            </a:pPr>
            <a:r>
              <a:rPr lang="es-MX" sz="2000" b="1" kern="100" dirty="0">
                <a:solidFill>
                  <a:schemeClr val="bg1"/>
                </a:solidFill>
                <a:effectLst/>
                <a:latin typeface="Tahoma" panose="020B0604030504040204" pitchFamily="34" charset="0"/>
                <a:ea typeface="Tahoma" panose="020B0604030504040204" pitchFamily="34" charset="0"/>
                <a:cs typeface="Tahoma" panose="020B0604030504040204" pitchFamily="34" charset="0"/>
              </a:rPr>
              <a:t>FICHA TECNICA</a:t>
            </a:r>
          </a:p>
          <a:p>
            <a:pPr marL="342900" lvl="0" indent="-342900">
              <a:lnSpc>
                <a:spcPct val="107000"/>
              </a:lnSpc>
              <a:buFont typeface="Wingdings" panose="05000000000000000000" pitchFamily="2" charset="2"/>
              <a:buChar char=""/>
            </a:pPr>
            <a:r>
              <a:rPr lang="es-MX" sz="1600" kern="100" dirty="0">
                <a:solidFill>
                  <a:schemeClr val="bg1"/>
                </a:solidFill>
                <a:effectLst/>
                <a:latin typeface="Tahoma" panose="020B0604030504040204" pitchFamily="34" charset="0"/>
                <a:ea typeface="Tahoma" panose="020B0604030504040204" pitchFamily="34" charset="0"/>
                <a:cs typeface="Tahoma" panose="020B0604030504040204" pitchFamily="34" charset="0"/>
              </a:rPr>
              <a:t>TITULO ORIGINAL: </a:t>
            </a:r>
            <a:r>
              <a:rPr lang="es-MX" sz="1600" kern="1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Sekai</a:t>
            </a:r>
            <a:r>
              <a:rPr lang="es-MX" sz="1600" kern="100" dirty="0">
                <a:solidFill>
                  <a:schemeClr val="bg1"/>
                </a:solidFill>
                <a:effectLst/>
                <a:latin typeface="Tahoma" panose="020B0604030504040204" pitchFamily="34" charset="0"/>
                <a:ea typeface="Tahoma" panose="020B0604030504040204" pitchFamily="34" charset="0"/>
                <a:cs typeface="Tahoma" panose="020B0604030504040204" pitchFamily="34" charset="0"/>
              </a:rPr>
              <a:t> kara </a:t>
            </a:r>
            <a:r>
              <a:rPr lang="es-MX" sz="1600" kern="1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neko</a:t>
            </a:r>
            <a:r>
              <a:rPr lang="es-MX" sz="1600" kern="1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s-MX" sz="1600" kern="1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ga</a:t>
            </a:r>
            <a:r>
              <a:rPr lang="es-MX" sz="1600" kern="1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s-MX" sz="1600" kern="1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kieta</a:t>
            </a:r>
            <a:r>
              <a:rPr lang="es-MX" sz="1600" kern="1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s-MX" sz="1600" kern="1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nara</a:t>
            </a:r>
            <a:r>
              <a:rPr lang="es-MX" sz="1600" kern="100" dirty="0">
                <a:solidFill>
                  <a:schemeClr val="bg1"/>
                </a:solidFill>
                <a:effectLst/>
                <a:latin typeface="Tahoma" panose="020B0604030504040204" pitchFamily="34" charset="0"/>
                <a:ea typeface="Tahoma" panose="020B0604030504040204" pitchFamily="34" charset="0"/>
                <a:cs typeface="Tahoma" panose="020B0604030504040204" pitchFamily="34" charset="0"/>
              </a:rPr>
              <a:t>, Si los gatos desaparecieran del mundo</a:t>
            </a:r>
          </a:p>
          <a:p>
            <a:pPr lvl="0">
              <a:lnSpc>
                <a:spcPct val="107000"/>
              </a:lnSpc>
            </a:pPr>
            <a:endParaRPr lang="es-MX" sz="1600" kern="1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buFont typeface="Wingdings" panose="05000000000000000000" pitchFamily="2" charset="2"/>
              <a:buChar char=""/>
            </a:pPr>
            <a:r>
              <a:rPr lang="es-MX" sz="1600" kern="100" dirty="0">
                <a:solidFill>
                  <a:schemeClr val="bg1"/>
                </a:solidFill>
                <a:effectLst/>
                <a:latin typeface="Tahoma" panose="020B0604030504040204" pitchFamily="34" charset="0"/>
                <a:ea typeface="Tahoma" panose="020B0604030504040204" pitchFamily="34" charset="0"/>
                <a:cs typeface="Tahoma" panose="020B0604030504040204" pitchFamily="34" charset="0"/>
              </a:rPr>
              <a:t>IDIOMA</a:t>
            </a:r>
            <a:r>
              <a:rPr lang="es-MX" sz="1600" kern="100" dirty="0">
                <a:solidFill>
                  <a:schemeClr val="bg1"/>
                </a:solidFill>
                <a:latin typeface="Tahoma" panose="020B0604030504040204" pitchFamily="34" charset="0"/>
                <a:ea typeface="Tahoma" panose="020B0604030504040204" pitchFamily="34" charset="0"/>
                <a:cs typeface="Tahoma" panose="020B0604030504040204" pitchFamily="34" charset="0"/>
              </a:rPr>
              <a:t> ORIGINAL</a:t>
            </a:r>
            <a:r>
              <a:rPr lang="es-MX" sz="1600" kern="100" dirty="0">
                <a:solidFill>
                  <a:schemeClr val="bg1"/>
                </a:solidFill>
                <a:effectLst/>
                <a:latin typeface="Tahoma" panose="020B0604030504040204" pitchFamily="34" charset="0"/>
                <a:ea typeface="Tahoma" panose="020B0604030504040204" pitchFamily="34" charset="0"/>
                <a:cs typeface="Tahoma" panose="020B0604030504040204" pitchFamily="34" charset="0"/>
              </a:rPr>
              <a:t>: Japones</a:t>
            </a:r>
          </a:p>
          <a:p>
            <a:pPr lvl="0">
              <a:lnSpc>
                <a:spcPct val="107000"/>
              </a:lnSpc>
            </a:pPr>
            <a:endParaRPr lang="es-MX" sz="1600" kern="1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buFont typeface="Wingdings" panose="05000000000000000000" pitchFamily="2" charset="2"/>
              <a:buChar char=""/>
            </a:pPr>
            <a:r>
              <a:rPr lang="es-MX" sz="1600" kern="100" dirty="0">
                <a:solidFill>
                  <a:schemeClr val="bg1"/>
                </a:solidFill>
                <a:effectLst/>
                <a:latin typeface="Tahoma" panose="020B0604030504040204" pitchFamily="34" charset="0"/>
                <a:ea typeface="Tahoma" panose="020B0604030504040204" pitchFamily="34" charset="0"/>
                <a:cs typeface="Tahoma" panose="020B0604030504040204" pitchFamily="34" charset="0"/>
              </a:rPr>
              <a:t>TRADUCTOR: Jordi </a:t>
            </a:r>
            <a:r>
              <a:rPr lang="es-MX" sz="1600" kern="1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Fibla</a:t>
            </a:r>
            <a:r>
              <a:rPr lang="es-MX" sz="1600" kern="100" dirty="0">
                <a:solidFill>
                  <a:schemeClr val="bg1"/>
                </a:solidFill>
                <a:effectLst/>
                <a:latin typeface="Tahoma" panose="020B0604030504040204" pitchFamily="34" charset="0"/>
                <a:ea typeface="Tahoma" panose="020B0604030504040204" pitchFamily="34" charset="0"/>
                <a:cs typeface="Tahoma" panose="020B0604030504040204" pitchFamily="34" charset="0"/>
              </a:rPr>
              <a:t> y Keiko Takahashi</a:t>
            </a:r>
          </a:p>
          <a:p>
            <a:pPr lvl="0">
              <a:lnSpc>
                <a:spcPct val="107000"/>
              </a:lnSpc>
            </a:pPr>
            <a:endParaRPr lang="es-MX" sz="1600" kern="1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buFont typeface="Wingdings" panose="05000000000000000000" pitchFamily="2" charset="2"/>
              <a:buChar char=""/>
            </a:pPr>
            <a:r>
              <a:rPr lang="es-MX" sz="1600" kern="100" dirty="0">
                <a:solidFill>
                  <a:schemeClr val="bg1"/>
                </a:solidFill>
                <a:effectLst/>
                <a:latin typeface="Tahoma" panose="020B0604030504040204" pitchFamily="34" charset="0"/>
                <a:ea typeface="Tahoma" panose="020B0604030504040204" pitchFamily="34" charset="0"/>
                <a:cs typeface="Tahoma" panose="020B0604030504040204" pitchFamily="34" charset="0"/>
              </a:rPr>
              <a:t>EDITORIAL: Alianz</a:t>
            </a:r>
            <a:r>
              <a:rPr lang="es-MX" sz="1600" kern="100" dirty="0">
                <a:solidFill>
                  <a:schemeClr val="bg1"/>
                </a:solidFill>
                <a:latin typeface="Tahoma" panose="020B0604030504040204" pitchFamily="34" charset="0"/>
                <a:ea typeface="Tahoma" panose="020B0604030504040204" pitchFamily="34" charset="0"/>
                <a:cs typeface="Tahoma" panose="020B0604030504040204" pitchFamily="34" charset="0"/>
              </a:rPr>
              <a:t>a</a:t>
            </a:r>
          </a:p>
          <a:p>
            <a:pPr lvl="0">
              <a:lnSpc>
                <a:spcPct val="107000"/>
              </a:lnSpc>
            </a:pPr>
            <a:endParaRPr lang="es-MX" sz="1600" kern="1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buFont typeface="Wingdings" panose="05000000000000000000" pitchFamily="2" charset="2"/>
              <a:buChar char=""/>
            </a:pPr>
            <a:r>
              <a:rPr lang="es-MX" sz="1600" kern="100" dirty="0">
                <a:solidFill>
                  <a:schemeClr val="bg1"/>
                </a:solidFill>
                <a:effectLst/>
                <a:latin typeface="Tahoma" panose="020B0604030504040204" pitchFamily="34" charset="0"/>
                <a:ea typeface="Tahoma" panose="020B0604030504040204" pitchFamily="34" charset="0"/>
                <a:cs typeface="Tahoma" panose="020B0604030504040204" pitchFamily="34" charset="0"/>
              </a:rPr>
              <a:t>AÑO DE PUBLICACION: 2017</a:t>
            </a:r>
          </a:p>
          <a:p>
            <a:pPr lvl="0">
              <a:lnSpc>
                <a:spcPct val="107000"/>
              </a:lnSpc>
            </a:pPr>
            <a:endParaRPr lang="es-MX" sz="1600" kern="1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buFont typeface="Wingdings" panose="05000000000000000000" pitchFamily="2" charset="2"/>
              <a:buChar char=""/>
            </a:pPr>
            <a:r>
              <a:rPr lang="es-MX" sz="1600" kern="100" dirty="0">
                <a:solidFill>
                  <a:schemeClr val="bg1"/>
                </a:solidFill>
                <a:effectLst/>
                <a:latin typeface="Tahoma" panose="020B0604030504040204" pitchFamily="34" charset="0"/>
                <a:ea typeface="Tahoma" panose="020B0604030504040204" pitchFamily="34" charset="0"/>
                <a:cs typeface="Tahoma" panose="020B0604030504040204" pitchFamily="34" charset="0"/>
              </a:rPr>
              <a:t>NO. DE PAGINAS: 176</a:t>
            </a:r>
          </a:p>
          <a:p>
            <a:pPr lvl="0">
              <a:lnSpc>
                <a:spcPct val="107000"/>
              </a:lnSpc>
            </a:pPr>
            <a:endParaRPr lang="es-MX" sz="1600" kern="1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buFont typeface="Wingdings" panose="05000000000000000000" pitchFamily="2" charset="2"/>
              <a:buChar char=""/>
            </a:pPr>
            <a:r>
              <a:rPr lang="es-MX" sz="1600" kern="100" dirty="0">
                <a:solidFill>
                  <a:schemeClr val="bg1"/>
                </a:solidFill>
                <a:effectLst/>
                <a:latin typeface="Tahoma" panose="020B0604030504040204" pitchFamily="34" charset="0"/>
                <a:ea typeface="Tahoma" panose="020B0604030504040204" pitchFamily="34" charset="0"/>
                <a:cs typeface="Tahoma" panose="020B0604030504040204" pitchFamily="34" charset="0"/>
              </a:rPr>
              <a:t>CORRIENTE LITERARIA: Contemporánea</a:t>
            </a:r>
          </a:p>
          <a:p>
            <a:pPr lvl="0">
              <a:lnSpc>
                <a:spcPct val="107000"/>
              </a:lnSpc>
            </a:pPr>
            <a:endParaRPr lang="es-MX" sz="1600" kern="1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buFont typeface="Wingdings" panose="05000000000000000000" pitchFamily="2" charset="2"/>
              <a:buChar char=""/>
            </a:pPr>
            <a:r>
              <a:rPr lang="es-MX" sz="1600" kern="100" dirty="0">
                <a:solidFill>
                  <a:schemeClr val="bg1"/>
                </a:solidFill>
                <a:effectLst/>
                <a:latin typeface="Tahoma" panose="020B0604030504040204" pitchFamily="34" charset="0"/>
                <a:ea typeface="Tahoma" panose="020B0604030504040204" pitchFamily="34" charset="0"/>
                <a:cs typeface="Tahoma" panose="020B0604030504040204" pitchFamily="34" charset="0"/>
              </a:rPr>
              <a:t>GENERO: Novela corta </a:t>
            </a:r>
          </a:p>
          <a:p>
            <a:pPr>
              <a:lnSpc>
                <a:spcPct val="107000"/>
              </a:lnSpc>
              <a:spcAft>
                <a:spcPts val="800"/>
              </a:spcAft>
            </a:pPr>
            <a:r>
              <a:rPr lang="es-MX" sz="1600" kern="1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890884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28000"/>
          </a:schemeClr>
        </a:solid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CA48010-484E-4366-7A3A-7BEBA67E3B08}"/>
              </a:ext>
            </a:extLst>
          </p:cNvPr>
          <p:cNvSpPr txBox="1"/>
          <p:nvPr/>
        </p:nvSpPr>
        <p:spPr>
          <a:xfrm>
            <a:off x="755542" y="800899"/>
            <a:ext cx="9798805" cy="4851906"/>
          </a:xfrm>
          <a:prstGeom prst="rect">
            <a:avLst/>
          </a:prstGeom>
          <a:solidFill>
            <a:schemeClr val="accent2">
              <a:lumMod val="20000"/>
              <a:lumOff val="80000"/>
              <a:alpha val="50000"/>
            </a:schemeClr>
          </a:solidFill>
        </p:spPr>
        <p:txBody>
          <a:bodyPr wrap="square">
            <a:spAutoFit/>
          </a:bodyPr>
          <a:lstStyle/>
          <a:p>
            <a:pPr>
              <a:lnSpc>
                <a:spcPct val="107000"/>
              </a:lnSpc>
              <a:spcAft>
                <a:spcPts val="800"/>
              </a:spcAft>
            </a:pPr>
            <a:r>
              <a:rPr lang="es-MX" sz="2800" b="1" kern="100" dirty="0">
                <a:effectLst/>
                <a:latin typeface="Tahoma" panose="020B0604030504040204" pitchFamily="34" charset="0"/>
                <a:ea typeface="Tahoma" panose="020B0604030504040204" pitchFamily="34" charset="0"/>
                <a:cs typeface="Tahoma" panose="020B0604030504040204" pitchFamily="34" charset="0"/>
              </a:rPr>
              <a:t>SINOPSIS</a:t>
            </a:r>
          </a:p>
          <a:p>
            <a:pPr>
              <a:lnSpc>
                <a:spcPct val="107000"/>
              </a:lnSpc>
              <a:spcAft>
                <a:spcPts val="800"/>
              </a:spcAft>
            </a:pPr>
            <a:endParaRPr lang="es-MX" sz="2800" kern="100" dirty="0">
              <a:effectLst/>
              <a:latin typeface="Tahoma" panose="020B0604030504040204" pitchFamily="34" charset="0"/>
              <a:ea typeface="Tahoma" panose="020B0604030504040204" pitchFamily="34" charset="0"/>
              <a:cs typeface="Tahoma" panose="020B0604030504040204" pitchFamily="34" charset="0"/>
            </a:endParaRPr>
          </a:p>
          <a:p>
            <a:pPr marL="449580" algn="just">
              <a:lnSpc>
                <a:spcPct val="107000"/>
              </a:lnSpc>
              <a:spcAft>
                <a:spcPts val="800"/>
              </a:spcAft>
            </a:pPr>
            <a:r>
              <a:rPr lang="es-MX" kern="100" dirty="0">
                <a:effectLst/>
                <a:latin typeface="Tahoma" panose="020B0604030504040204" pitchFamily="34" charset="0"/>
                <a:ea typeface="Tahoma" panose="020B0604030504040204" pitchFamily="34" charset="0"/>
                <a:cs typeface="Tahoma" panose="020B0604030504040204" pitchFamily="34" charset="0"/>
              </a:rPr>
              <a:t>“Un joven cartero regresa a su casa después de que el médico le diagnosticara un tumor cerebral en fase avanzada. Allí se encuentra a su gato Col y a un extraño personaje, idéntico a él excepto en su actitud y en su vistosa indumentaria. Dice ser el diablo y le anuncia su muerte inminente. Pero le ofrece un trato: por cada objeto animado o inanimado que acepte que desaparezca del mundo, ganará un día de vida. Empieza por los teléfonos, sigue el cine, luego los relojes... Pero cada uno le evoca aspectos de su vida, la relación con su exnovia o con su padre, que acabó tan mal... Cuando les llega el turno a los gatos, encuentra una carta que su madre le dejó escrita antes de morir pidiéndole que se reconciliase con su padre. ¿Y qué pasará cuando desaparezcan los gatos? </a:t>
            </a:r>
            <a:r>
              <a:rPr lang="es-MX" kern="100" dirty="0" err="1">
                <a:effectLst/>
                <a:latin typeface="Tahoma" panose="020B0604030504040204" pitchFamily="34" charset="0"/>
                <a:ea typeface="Tahoma" panose="020B0604030504040204" pitchFamily="34" charset="0"/>
                <a:cs typeface="Tahoma" panose="020B0604030504040204" pitchFamily="34" charset="0"/>
              </a:rPr>
              <a:t>Genki</a:t>
            </a:r>
            <a:r>
              <a:rPr lang="es-MX" kern="100" dirty="0">
                <a:effectLst/>
                <a:latin typeface="Tahoma" panose="020B0604030504040204" pitchFamily="34" charset="0"/>
                <a:ea typeface="Tahoma" panose="020B0604030504040204" pitchFamily="34" charset="0"/>
                <a:cs typeface="Tahoma" panose="020B0604030504040204" pitchFamily="34" charset="0"/>
              </a:rPr>
              <a:t> </a:t>
            </a:r>
            <a:r>
              <a:rPr lang="es-MX" kern="100" dirty="0" err="1">
                <a:effectLst/>
                <a:latin typeface="Tahoma" panose="020B0604030504040204" pitchFamily="34" charset="0"/>
                <a:ea typeface="Tahoma" panose="020B0604030504040204" pitchFamily="34" charset="0"/>
                <a:cs typeface="Tahoma" panose="020B0604030504040204" pitchFamily="34" charset="0"/>
              </a:rPr>
              <a:t>Kawamura</a:t>
            </a:r>
            <a:r>
              <a:rPr lang="es-MX" kern="100" dirty="0">
                <a:effectLst/>
                <a:latin typeface="Tahoma" panose="020B0604030504040204" pitchFamily="34" charset="0"/>
                <a:ea typeface="Tahoma" panose="020B0604030504040204" pitchFamily="34" charset="0"/>
                <a:cs typeface="Tahoma" panose="020B0604030504040204" pitchFamily="34" charset="0"/>
              </a:rPr>
              <a:t> nos deleita en Si los gatos desaparecieran del mundo con una novela ágil, evocadora, emotiva, fantástica y divertida.”</a:t>
            </a:r>
          </a:p>
          <a:p>
            <a:pPr>
              <a:lnSpc>
                <a:spcPct val="107000"/>
              </a:lnSpc>
              <a:spcAft>
                <a:spcPts val="800"/>
              </a:spcAft>
            </a:pPr>
            <a:r>
              <a:rPr lang="es-MX" kern="100" dirty="0">
                <a:effectLst/>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04697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0F6D65E3-F72E-4941-ACE4-40ABB02955D2}"/>
              </a:ext>
            </a:extLst>
          </p:cNvPr>
          <p:cNvSpPr txBox="1"/>
          <p:nvPr/>
        </p:nvSpPr>
        <p:spPr>
          <a:xfrm>
            <a:off x="706464" y="965307"/>
            <a:ext cx="10779072" cy="5342040"/>
          </a:xfrm>
          <a:prstGeom prst="rect">
            <a:avLst/>
          </a:prstGeom>
          <a:solidFill>
            <a:schemeClr val="accent1">
              <a:lumMod val="20000"/>
              <a:lumOff val="80000"/>
              <a:alpha val="50000"/>
            </a:schemeClr>
          </a:solidFill>
        </p:spPr>
        <p:txBody>
          <a:bodyPr wrap="square">
            <a:spAutoFit/>
          </a:bodyPr>
          <a:lstStyle/>
          <a:p>
            <a:pPr>
              <a:lnSpc>
                <a:spcPct val="107000"/>
              </a:lnSpc>
              <a:spcAft>
                <a:spcPts val="800"/>
              </a:spcAft>
            </a:pPr>
            <a:r>
              <a:rPr lang="es-MX" sz="2800" b="1" kern="100" dirty="0">
                <a:effectLst/>
                <a:latin typeface="Tahoma" panose="020B0604030504040204" pitchFamily="34" charset="0"/>
                <a:ea typeface="Tahoma" panose="020B0604030504040204" pitchFamily="34" charset="0"/>
                <a:cs typeface="Tahoma" panose="020B0604030504040204" pitchFamily="34" charset="0"/>
              </a:rPr>
              <a:t>BIOGRAFIA</a:t>
            </a:r>
          </a:p>
          <a:p>
            <a:pPr>
              <a:lnSpc>
                <a:spcPct val="107000"/>
              </a:lnSpc>
              <a:spcAft>
                <a:spcPts val="800"/>
              </a:spcAft>
            </a:pPr>
            <a:endParaRPr lang="es-MX" sz="2800" kern="1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buFont typeface="Wingdings" panose="05000000000000000000" pitchFamily="2" charset="2"/>
              <a:buChar char=""/>
            </a:pPr>
            <a:r>
              <a:rPr lang="es-MX" b="1" kern="100" dirty="0">
                <a:effectLst/>
                <a:latin typeface="Tahoma" panose="020B0604030504040204" pitchFamily="34" charset="0"/>
                <a:ea typeface="Tahoma" panose="020B0604030504040204" pitchFamily="34" charset="0"/>
                <a:cs typeface="Tahoma" panose="020B0604030504040204" pitchFamily="34" charset="0"/>
              </a:rPr>
              <a:t>NACIMIENTO</a:t>
            </a:r>
            <a:r>
              <a:rPr lang="es-MX" kern="100" dirty="0">
                <a:effectLst/>
                <a:latin typeface="Tahoma" panose="020B0604030504040204" pitchFamily="34" charset="0"/>
                <a:ea typeface="Tahoma" panose="020B0604030504040204" pitchFamily="34" charset="0"/>
                <a:cs typeface="Tahoma" panose="020B0604030504040204" pitchFamily="34" charset="0"/>
              </a:rPr>
              <a:t>: Yokohama, Japón </a:t>
            </a:r>
            <a:r>
              <a:rPr lang="es-MX" kern="100" dirty="0">
                <a:latin typeface="Tahoma" panose="020B0604030504040204" pitchFamily="34" charset="0"/>
                <a:ea typeface="Tahoma" panose="020B0604030504040204" pitchFamily="34" charset="0"/>
                <a:cs typeface="Tahoma" panose="020B0604030504040204" pitchFamily="34" charset="0"/>
              </a:rPr>
              <a:t>.</a:t>
            </a:r>
            <a:r>
              <a:rPr lang="es-MX" kern="100" dirty="0">
                <a:effectLst/>
                <a:latin typeface="Tahoma" panose="020B0604030504040204" pitchFamily="34" charset="0"/>
                <a:ea typeface="Tahoma" panose="020B0604030504040204" pitchFamily="34" charset="0"/>
                <a:cs typeface="Tahoma" panose="020B0604030504040204" pitchFamily="34" charset="0"/>
              </a:rPr>
              <a:t> 12 de marzo de 1979</a:t>
            </a:r>
          </a:p>
          <a:p>
            <a:pPr marL="342900" lvl="0" indent="-342900">
              <a:lnSpc>
                <a:spcPct val="107000"/>
              </a:lnSpc>
              <a:buFont typeface="Wingdings" panose="05000000000000000000" pitchFamily="2" charset="2"/>
              <a:buChar char=""/>
            </a:pPr>
            <a:r>
              <a:rPr lang="es-MX" b="1" kern="100" dirty="0">
                <a:effectLst/>
                <a:latin typeface="Tahoma" panose="020B0604030504040204" pitchFamily="34" charset="0"/>
                <a:ea typeface="Tahoma" panose="020B0604030504040204" pitchFamily="34" charset="0"/>
                <a:cs typeface="Tahoma" panose="020B0604030504040204" pitchFamily="34" charset="0"/>
              </a:rPr>
              <a:t>PAIS DE RESIDENCIA</a:t>
            </a:r>
            <a:r>
              <a:rPr lang="es-MX" kern="100" dirty="0">
                <a:effectLst/>
                <a:latin typeface="Tahoma" panose="020B0604030504040204" pitchFamily="34" charset="0"/>
                <a:ea typeface="Tahoma" panose="020B0604030504040204" pitchFamily="34" charset="0"/>
                <a:cs typeface="Tahoma" panose="020B0604030504040204" pitchFamily="34" charset="0"/>
              </a:rPr>
              <a:t>: Japón</a:t>
            </a:r>
          </a:p>
          <a:p>
            <a:pPr marL="342900" lvl="0" indent="-342900">
              <a:lnSpc>
                <a:spcPct val="107000"/>
              </a:lnSpc>
              <a:buFont typeface="Wingdings" panose="05000000000000000000" pitchFamily="2" charset="2"/>
              <a:buChar char=""/>
            </a:pPr>
            <a:r>
              <a:rPr lang="es-MX" b="1" kern="100" dirty="0">
                <a:effectLst/>
                <a:latin typeface="Tahoma" panose="020B0604030504040204" pitchFamily="34" charset="0"/>
                <a:ea typeface="Tahoma" panose="020B0604030504040204" pitchFamily="34" charset="0"/>
                <a:cs typeface="Tahoma" panose="020B0604030504040204" pitchFamily="34" charset="0"/>
              </a:rPr>
              <a:t>ESTUDIOS</a:t>
            </a:r>
            <a:r>
              <a:rPr lang="es-MX" kern="100" dirty="0">
                <a:effectLst/>
                <a:latin typeface="Tahoma" panose="020B0604030504040204" pitchFamily="34" charset="0"/>
                <a:ea typeface="Tahoma" panose="020B0604030504040204" pitchFamily="34" charset="0"/>
                <a:cs typeface="Tahoma" panose="020B0604030504040204" pitchFamily="34" charset="0"/>
              </a:rPr>
              <a:t>: Lic. Periodismo en Univ. De </a:t>
            </a:r>
            <a:r>
              <a:rPr lang="es-MX" kern="100" dirty="0" err="1">
                <a:effectLst/>
                <a:latin typeface="Tahoma" panose="020B0604030504040204" pitchFamily="34" charset="0"/>
                <a:ea typeface="Tahoma" panose="020B0604030504040204" pitchFamily="34" charset="0"/>
                <a:cs typeface="Tahoma" panose="020B0604030504040204" pitchFamily="34" charset="0"/>
              </a:rPr>
              <a:t>Sophia</a:t>
            </a:r>
            <a:r>
              <a:rPr lang="es-MX" kern="100" dirty="0">
                <a:effectLst/>
                <a:latin typeface="Tahoma" panose="020B0604030504040204" pitchFamily="34" charset="0"/>
                <a:ea typeface="Tahoma" panose="020B0604030504040204" pitchFamily="34" charset="0"/>
                <a:cs typeface="Tahoma" panose="020B0604030504040204" pitchFamily="34" charset="0"/>
              </a:rPr>
              <a:t> de  Tokio</a:t>
            </a:r>
          </a:p>
          <a:p>
            <a:pPr marL="342900" lvl="0" indent="-342900">
              <a:lnSpc>
                <a:spcPct val="107000"/>
              </a:lnSpc>
              <a:buFont typeface="Wingdings" panose="05000000000000000000" pitchFamily="2" charset="2"/>
              <a:buChar char=""/>
            </a:pPr>
            <a:r>
              <a:rPr lang="es-MX" b="1" kern="100" dirty="0">
                <a:effectLst/>
                <a:latin typeface="Tahoma" panose="020B0604030504040204" pitchFamily="34" charset="0"/>
                <a:ea typeface="Tahoma" panose="020B0604030504040204" pitchFamily="34" charset="0"/>
                <a:cs typeface="Tahoma" panose="020B0604030504040204" pitchFamily="34" charset="0"/>
              </a:rPr>
              <a:t>EMPLEOS</a:t>
            </a:r>
            <a:r>
              <a:rPr lang="es-MX" kern="100" dirty="0">
                <a:effectLst/>
                <a:latin typeface="Tahoma" panose="020B0604030504040204" pitchFamily="34" charset="0"/>
                <a:ea typeface="Tahoma" panose="020B0604030504040204" pitchFamily="34" charset="0"/>
                <a:cs typeface="Tahoma" panose="020B0604030504040204" pitchFamily="34" charset="0"/>
              </a:rPr>
              <a:t>: Productor de cine, escritor, guionista</a:t>
            </a:r>
          </a:p>
          <a:p>
            <a:pPr marL="342900" lvl="0" indent="-342900">
              <a:lnSpc>
                <a:spcPct val="107000"/>
              </a:lnSpc>
              <a:buFont typeface="Wingdings" panose="05000000000000000000" pitchFamily="2" charset="2"/>
              <a:buChar char=""/>
            </a:pPr>
            <a:r>
              <a:rPr lang="es-MX" b="1" kern="100" dirty="0">
                <a:effectLst/>
                <a:latin typeface="Tahoma" panose="020B0604030504040204" pitchFamily="34" charset="0"/>
                <a:ea typeface="Tahoma" panose="020B0604030504040204" pitchFamily="34" charset="0"/>
                <a:cs typeface="Tahoma" panose="020B0604030504040204" pitchFamily="34" charset="0"/>
              </a:rPr>
              <a:t>PREMIOS:  </a:t>
            </a:r>
            <a:r>
              <a:rPr lang="es-MX" kern="100" dirty="0">
                <a:effectLst/>
                <a:latin typeface="Tahoma" panose="020B0604030504040204" pitchFamily="34" charset="0"/>
                <a:ea typeface="Tahoma" panose="020B0604030504040204" pitchFamily="34" charset="0"/>
                <a:cs typeface="Tahoma" panose="020B0604030504040204" pitchFamily="34" charset="0"/>
              </a:rPr>
              <a:t>Tanto como la literatura y la industria cinematográfica</a:t>
            </a:r>
          </a:p>
          <a:p>
            <a:pPr marL="742950" lvl="1" indent="-285750" algn="just">
              <a:lnSpc>
                <a:spcPct val="107000"/>
              </a:lnSpc>
              <a:buFont typeface="Courier New" panose="02070309020205020404" pitchFamily="49" charset="0"/>
              <a:buChar char="o"/>
            </a:pPr>
            <a:r>
              <a:rPr lang="es-MX" b="1" kern="100" dirty="0">
                <a:effectLst/>
                <a:latin typeface="Tahoma" panose="020B0604030504040204" pitchFamily="34" charset="0"/>
                <a:ea typeface="Tahoma" panose="020B0604030504040204" pitchFamily="34" charset="0"/>
                <a:cs typeface="Tahoma" panose="020B0604030504040204" pitchFamily="34" charset="0"/>
              </a:rPr>
              <a:t>Premio de la Academia Japonesa</a:t>
            </a:r>
            <a:r>
              <a:rPr lang="es-MX" kern="100" dirty="0">
                <a:effectLst/>
                <a:latin typeface="Tahoma" panose="020B0604030504040204" pitchFamily="34" charset="0"/>
                <a:ea typeface="Tahoma" panose="020B0604030504040204" pitchFamily="34" charset="0"/>
                <a:cs typeface="Tahoma" panose="020B0604030504040204" pitchFamily="34" charset="0"/>
              </a:rPr>
              <a:t>: Fue galardonado con el premio de la Academia Japonesa por su contribución a la producción cinematográfica.</a:t>
            </a:r>
          </a:p>
          <a:p>
            <a:pPr marL="742950" lvl="1" indent="-285750" algn="just">
              <a:lnSpc>
                <a:spcPct val="107000"/>
              </a:lnSpc>
              <a:buFont typeface="Courier New" panose="02070309020205020404" pitchFamily="49" charset="0"/>
              <a:buChar char="o"/>
            </a:pPr>
            <a:r>
              <a:rPr lang="es-MX" b="1" kern="100" dirty="0">
                <a:effectLst/>
                <a:latin typeface="Tahoma" panose="020B0604030504040204" pitchFamily="34" charset="0"/>
                <a:ea typeface="Tahoma" panose="020B0604030504040204" pitchFamily="34" charset="0"/>
                <a:cs typeface="Tahoma" panose="020B0604030504040204" pitchFamily="34" charset="0"/>
              </a:rPr>
              <a:t>Novela </a:t>
            </a:r>
            <a:r>
              <a:rPr lang="es-MX" b="1" kern="100" dirty="0" err="1">
                <a:effectLst/>
                <a:latin typeface="Tahoma" panose="020B0604030504040204" pitchFamily="34" charset="0"/>
                <a:ea typeface="Tahoma" panose="020B0604030504040204" pitchFamily="34" charset="0"/>
                <a:cs typeface="Tahoma" panose="020B0604030504040204" pitchFamily="34" charset="0"/>
              </a:rPr>
              <a:t>Bestseller</a:t>
            </a:r>
            <a:r>
              <a:rPr lang="es-MX" b="1" kern="100" dirty="0">
                <a:effectLst/>
                <a:latin typeface="Tahoma" panose="020B0604030504040204" pitchFamily="34" charset="0"/>
                <a:ea typeface="Tahoma" panose="020B0604030504040204" pitchFamily="34" charset="0"/>
                <a:cs typeface="Tahoma" panose="020B0604030504040204" pitchFamily="34" charset="0"/>
              </a:rPr>
              <a:t>:</a:t>
            </a:r>
            <a:r>
              <a:rPr lang="es-MX" kern="100" dirty="0">
                <a:effectLst/>
                <a:latin typeface="Tahoma" panose="020B0604030504040204" pitchFamily="34" charset="0"/>
                <a:ea typeface="Tahoma" panose="020B0604030504040204" pitchFamily="34" charset="0"/>
                <a:cs typeface="Tahoma" panose="020B0604030504040204" pitchFamily="34" charset="0"/>
              </a:rPr>
              <a:t> Su novela Si los gatos desaparecieran del mundo se convirtió en un éxito de ventas y recibió elogios de la crítica.</a:t>
            </a:r>
          </a:p>
          <a:p>
            <a:pPr marL="742950" lvl="1" indent="-285750" algn="just">
              <a:lnSpc>
                <a:spcPct val="107000"/>
              </a:lnSpc>
              <a:buFont typeface="Courier New" panose="02070309020205020404" pitchFamily="49" charset="0"/>
              <a:buChar char="o"/>
            </a:pPr>
            <a:r>
              <a:rPr lang="es-MX" b="1" kern="100" dirty="0">
                <a:effectLst/>
                <a:latin typeface="Tahoma" panose="020B0604030504040204" pitchFamily="34" charset="0"/>
                <a:ea typeface="Tahoma" panose="020B0604030504040204" pitchFamily="34" charset="0"/>
                <a:cs typeface="Tahoma" panose="020B0604030504040204" pitchFamily="34" charset="0"/>
              </a:rPr>
              <a:t>Éxito en taquilla:</a:t>
            </a:r>
            <a:r>
              <a:rPr lang="es-MX" kern="100" dirty="0">
                <a:effectLst/>
                <a:latin typeface="Tahoma" panose="020B0604030504040204" pitchFamily="34" charset="0"/>
                <a:ea typeface="Tahoma" panose="020B0604030504040204" pitchFamily="34" charset="0"/>
                <a:cs typeface="Tahoma" panose="020B0604030504040204" pitchFamily="34" charset="0"/>
              </a:rPr>
              <a:t> Como productor de cine, ha estado involucrado en películas que han sido éxitos de taquilla en Japón.</a:t>
            </a:r>
          </a:p>
          <a:p>
            <a:pPr marL="742950" lvl="1" indent="-285750" algn="just">
              <a:lnSpc>
                <a:spcPct val="107000"/>
              </a:lnSpc>
              <a:buFont typeface="Courier New" panose="02070309020205020404" pitchFamily="49" charset="0"/>
              <a:buChar char="o"/>
            </a:pPr>
            <a:r>
              <a:rPr lang="es-MX" b="1" kern="100" dirty="0">
                <a:effectLst/>
                <a:latin typeface="Tahoma" panose="020B0604030504040204" pitchFamily="34" charset="0"/>
                <a:ea typeface="Tahoma" panose="020B0604030504040204" pitchFamily="34" charset="0"/>
                <a:cs typeface="Tahoma" panose="020B0604030504040204" pitchFamily="34" charset="0"/>
              </a:rPr>
              <a:t>Otros reconocimientos</a:t>
            </a:r>
            <a:r>
              <a:rPr lang="es-MX" kern="100" dirty="0">
                <a:effectLst/>
                <a:latin typeface="Tahoma" panose="020B0604030504040204" pitchFamily="34" charset="0"/>
                <a:ea typeface="Tahoma" panose="020B0604030504040204" pitchFamily="34" charset="0"/>
                <a:cs typeface="Tahoma" panose="020B0604030504040204" pitchFamily="34" charset="0"/>
              </a:rPr>
              <a:t>: Además de los premios mencionados, </a:t>
            </a:r>
            <a:r>
              <a:rPr lang="es-MX" kern="100" dirty="0" err="1">
                <a:effectLst/>
                <a:latin typeface="Tahoma" panose="020B0604030504040204" pitchFamily="34" charset="0"/>
                <a:ea typeface="Tahoma" panose="020B0604030504040204" pitchFamily="34" charset="0"/>
                <a:cs typeface="Tahoma" panose="020B0604030504040204" pitchFamily="34" charset="0"/>
              </a:rPr>
              <a:t>Genki</a:t>
            </a:r>
            <a:r>
              <a:rPr lang="es-MX" kern="100" dirty="0">
                <a:effectLst/>
                <a:latin typeface="Tahoma" panose="020B0604030504040204" pitchFamily="34" charset="0"/>
                <a:ea typeface="Tahoma" panose="020B0604030504040204" pitchFamily="34" charset="0"/>
                <a:cs typeface="Tahoma" panose="020B0604030504040204" pitchFamily="34" charset="0"/>
              </a:rPr>
              <a:t> </a:t>
            </a:r>
            <a:r>
              <a:rPr lang="es-MX" kern="100" dirty="0" err="1">
                <a:effectLst/>
                <a:latin typeface="Tahoma" panose="020B0604030504040204" pitchFamily="34" charset="0"/>
                <a:ea typeface="Tahoma" panose="020B0604030504040204" pitchFamily="34" charset="0"/>
                <a:cs typeface="Tahoma" panose="020B0604030504040204" pitchFamily="34" charset="0"/>
              </a:rPr>
              <a:t>Kawamura</a:t>
            </a:r>
            <a:r>
              <a:rPr lang="es-MX" kern="100" dirty="0">
                <a:effectLst/>
                <a:latin typeface="Tahoma" panose="020B0604030504040204" pitchFamily="34" charset="0"/>
                <a:ea typeface="Tahoma" panose="020B0604030504040204" pitchFamily="34" charset="0"/>
                <a:cs typeface="Tahoma" panose="020B0604030504040204" pitchFamily="34" charset="0"/>
              </a:rPr>
              <a:t> ha sido reconocido por su creatividad y habilidades narrativas tanto en el cine como en la literatura.</a:t>
            </a:r>
          </a:p>
          <a:p>
            <a:pPr lvl="1" algn="just">
              <a:lnSpc>
                <a:spcPct val="107000"/>
              </a:lnSpc>
            </a:pPr>
            <a:endParaRPr lang="es-MX" kern="1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2" name="Imagen 1">
            <a:extLst>
              <a:ext uri="{FF2B5EF4-FFF2-40B4-BE49-F238E27FC236}">
                <a16:creationId xmlns:a16="http://schemas.microsoft.com/office/drawing/2014/main" id="{EADC8C50-D811-5017-E730-837BB213F394}"/>
              </a:ext>
            </a:extLst>
          </p:cNvPr>
          <p:cNvPicPr>
            <a:picLocks noChangeAspect="1"/>
          </p:cNvPicPr>
          <p:nvPr/>
        </p:nvPicPr>
        <p:blipFill>
          <a:blip r:embed="rId2"/>
          <a:stretch>
            <a:fillRect/>
          </a:stretch>
        </p:blipFill>
        <p:spPr>
          <a:xfrm>
            <a:off x="9115749" y="1047390"/>
            <a:ext cx="2089526" cy="2381610"/>
          </a:xfrm>
          <a:prstGeom prst="rect">
            <a:avLst/>
          </a:prstGeom>
        </p:spPr>
      </p:pic>
    </p:spTree>
    <p:extLst>
      <p:ext uri="{BB962C8B-B14F-4D97-AF65-F5344CB8AC3E}">
        <p14:creationId xmlns:p14="http://schemas.microsoft.com/office/powerpoint/2010/main" val="2143464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D387E4-03E2-B5D6-83FB-3D2B6F1CB660}"/>
              </a:ext>
            </a:extLst>
          </p:cNvPr>
          <p:cNvSpPr txBox="1"/>
          <p:nvPr/>
        </p:nvSpPr>
        <p:spPr>
          <a:xfrm>
            <a:off x="957020" y="678446"/>
            <a:ext cx="10620214" cy="4708981"/>
          </a:xfrm>
          <a:prstGeom prst="rect">
            <a:avLst/>
          </a:prstGeom>
          <a:solidFill>
            <a:schemeClr val="accent1">
              <a:lumMod val="20000"/>
              <a:lumOff val="80000"/>
              <a:alpha val="50000"/>
            </a:schemeClr>
          </a:solidFill>
        </p:spPr>
        <p:txBody>
          <a:bodyPr wrap="square">
            <a:spAutoFit/>
          </a:bodyPr>
          <a:lstStyle/>
          <a:p>
            <a:endParaRPr lang="es-MX" dirty="0">
              <a:effectLst/>
              <a:latin typeface="Tahoma" panose="020B0604030504040204" pitchFamily="34" charset="0"/>
              <a:ea typeface="Tahoma" panose="020B0604030504040204" pitchFamily="34" charset="0"/>
              <a:cs typeface="Tahoma" panose="020B0604030504040204" pitchFamily="34" charset="0"/>
            </a:endParaRPr>
          </a:p>
          <a:p>
            <a:r>
              <a:rPr lang="es-ES" sz="2800" b="1" dirty="0">
                <a:latin typeface="Tahoma" panose="020B0604030504040204" pitchFamily="34" charset="0"/>
                <a:ea typeface="Tahoma" panose="020B0604030504040204" pitchFamily="34" charset="0"/>
                <a:cs typeface="Tahoma" panose="020B0604030504040204" pitchFamily="34" charset="0"/>
              </a:rPr>
              <a:t>ESTILO :</a:t>
            </a:r>
          </a:p>
          <a:p>
            <a:endParaRPr lang="es-MX" dirty="0">
              <a:latin typeface="Tahoma" panose="020B0604030504040204" pitchFamily="34" charset="0"/>
              <a:ea typeface="Tahoma" panose="020B0604030504040204" pitchFamily="34" charset="0"/>
              <a:cs typeface="Tahoma" panose="020B0604030504040204" pitchFamily="34" charset="0"/>
            </a:endParaRPr>
          </a:p>
          <a:p>
            <a:r>
              <a:rPr lang="es-MX" dirty="0">
                <a:effectLst/>
                <a:latin typeface="Tahoma" panose="020B0604030504040204" pitchFamily="34" charset="0"/>
                <a:ea typeface="Tahoma" panose="020B0604030504040204" pitchFamily="34" charset="0"/>
                <a:cs typeface="Tahoma" panose="020B0604030504040204" pitchFamily="34" charset="0"/>
              </a:rPr>
              <a:t>Su estilo se caracteriza por su </a:t>
            </a:r>
            <a:r>
              <a:rPr lang="es-MX" b="1" dirty="0">
                <a:effectLst/>
                <a:latin typeface="Tahoma" panose="020B0604030504040204" pitchFamily="34" charset="0"/>
                <a:ea typeface="Tahoma" panose="020B0604030504040204" pitchFamily="34" charset="0"/>
                <a:cs typeface="Tahoma" panose="020B0604030504040204" pitchFamily="34" charset="0"/>
              </a:rPr>
              <a:t>profundidad emocional, reflexión filosófica y fantasía sutil</a:t>
            </a:r>
            <a:r>
              <a:rPr lang="es-MX" dirty="0">
                <a:effectLst/>
                <a:latin typeface="Tahoma" panose="020B0604030504040204" pitchFamily="34" charset="0"/>
                <a:ea typeface="Tahoma" panose="020B0604030504040204" pitchFamily="34" charset="0"/>
                <a:cs typeface="Tahoma" panose="020B0604030504040204" pitchFamily="34" charset="0"/>
              </a:rPr>
              <a:t>. Utiliza premisas inusuales para explorar temas universales como la vida, la muerte, las relaciones humanas y la búsqueda de significado.</a:t>
            </a:r>
            <a:endParaRPr lang="es-MX" dirty="0">
              <a:latin typeface="Tahoma" panose="020B0604030504040204" pitchFamily="34" charset="0"/>
              <a:ea typeface="Tahoma" panose="020B0604030504040204" pitchFamily="34" charset="0"/>
              <a:cs typeface="Tahoma" panose="020B0604030504040204" pitchFamily="34" charset="0"/>
            </a:endParaRPr>
          </a:p>
          <a:p>
            <a:endParaRPr lang="es-MX" dirty="0">
              <a:latin typeface="Tahoma" panose="020B0604030504040204" pitchFamily="34" charset="0"/>
              <a:ea typeface="Tahoma" panose="020B0604030504040204" pitchFamily="34" charset="0"/>
              <a:cs typeface="Tahoma" panose="020B0604030504040204" pitchFamily="34" charset="0"/>
            </a:endParaRPr>
          </a:p>
          <a:p>
            <a:endParaRPr lang="es-MX" dirty="0">
              <a:effectLst/>
              <a:latin typeface="Tahoma" panose="020B0604030504040204" pitchFamily="34" charset="0"/>
              <a:ea typeface="Tahoma" panose="020B0604030504040204" pitchFamily="34" charset="0"/>
              <a:cs typeface="Tahoma" panose="020B0604030504040204" pitchFamily="34" charset="0"/>
            </a:endParaRPr>
          </a:p>
          <a:p>
            <a:r>
              <a:rPr lang="es-ES" sz="2800" b="1" dirty="0">
                <a:latin typeface="Tahoma" panose="020B0604030504040204" pitchFamily="34" charset="0"/>
                <a:ea typeface="Tahoma" panose="020B0604030504040204" pitchFamily="34" charset="0"/>
                <a:cs typeface="Tahoma" panose="020B0604030504040204" pitchFamily="34" charset="0"/>
              </a:rPr>
              <a:t>OBRAS PUBLICADAS:</a:t>
            </a:r>
          </a:p>
          <a:p>
            <a:endParaRPr lang="es-ES" sz="28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s-ES" dirty="0">
                <a:latin typeface="Tahoma" panose="020B0604030504040204" pitchFamily="34" charset="0"/>
                <a:ea typeface="Tahoma" panose="020B0604030504040204" pitchFamily="34" charset="0"/>
                <a:cs typeface="Tahoma" panose="020B0604030504040204" pitchFamily="34" charset="0"/>
              </a:rPr>
              <a:t>Si los gatos desaparecieran del mundo</a:t>
            </a:r>
          </a:p>
          <a:p>
            <a:pPr marL="285750" indent="-285750">
              <a:buFont typeface="Arial" panose="020B0604020202020204" pitchFamily="34" charset="0"/>
              <a:buChar char="•"/>
            </a:pPr>
            <a:r>
              <a:rPr lang="es-ES" dirty="0" err="1">
                <a:latin typeface="Tahoma" panose="020B0604030504040204" pitchFamily="34" charset="0"/>
                <a:ea typeface="Tahoma" panose="020B0604030504040204" pitchFamily="34" charset="0"/>
                <a:cs typeface="Tahoma" panose="020B0604030504040204" pitchFamily="34" charset="0"/>
              </a:rPr>
              <a:t>Million</a:t>
            </a:r>
            <a:r>
              <a:rPr lang="es-ES" dirty="0">
                <a:latin typeface="Tahoma" panose="020B0604030504040204" pitchFamily="34" charset="0"/>
                <a:ea typeface="Tahoma" panose="020B0604030504040204" pitchFamily="34" charset="0"/>
                <a:cs typeface="Tahoma" panose="020B0604030504040204" pitchFamily="34" charset="0"/>
              </a:rPr>
              <a:t> </a:t>
            </a:r>
            <a:r>
              <a:rPr lang="es-ES" dirty="0" err="1">
                <a:latin typeface="Tahoma" panose="020B0604030504040204" pitchFamily="34" charset="0"/>
                <a:ea typeface="Tahoma" panose="020B0604030504040204" pitchFamily="34" charset="0"/>
                <a:cs typeface="Tahoma" panose="020B0604030504040204" pitchFamily="34" charset="0"/>
              </a:rPr>
              <a:t>Dollar</a:t>
            </a:r>
            <a:r>
              <a:rPr lang="es-ES" dirty="0">
                <a:latin typeface="Tahoma" panose="020B0604030504040204" pitchFamily="34" charset="0"/>
                <a:ea typeface="Tahoma" panose="020B0604030504040204" pitchFamily="34" charset="0"/>
                <a:cs typeface="Tahoma" panose="020B0604030504040204" pitchFamily="34" charset="0"/>
              </a:rPr>
              <a:t> Man: Otra de sus novelas.</a:t>
            </a:r>
          </a:p>
          <a:p>
            <a:pPr marL="285750" indent="-285750">
              <a:buFont typeface="Arial" panose="020B0604020202020204" pitchFamily="34" charset="0"/>
              <a:buChar char="•"/>
            </a:pPr>
            <a:r>
              <a:rPr lang="es-ES" dirty="0">
                <a:latin typeface="Tahoma" panose="020B0604030504040204" pitchFamily="34" charset="0"/>
                <a:ea typeface="Tahoma" panose="020B0604030504040204" pitchFamily="34" charset="0"/>
                <a:cs typeface="Tahoma" panose="020B0604030504040204" pitchFamily="34" charset="0"/>
              </a:rPr>
              <a:t>April Come </a:t>
            </a:r>
            <a:r>
              <a:rPr lang="es-ES" dirty="0" err="1">
                <a:latin typeface="Tahoma" panose="020B0604030504040204" pitchFamily="34" charset="0"/>
                <a:ea typeface="Tahoma" panose="020B0604030504040204" pitchFamily="34" charset="0"/>
                <a:cs typeface="Tahoma" panose="020B0604030504040204" pitchFamily="34" charset="0"/>
              </a:rPr>
              <a:t>She</a:t>
            </a:r>
            <a:r>
              <a:rPr lang="es-ES" dirty="0">
                <a:latin typeface="Tahoma" panose="020B0604030504040204" pitchFamily="34" charset="0"/>
                <a:ea typeface="Tahoma" panose="020B0604030504040204" pitchFamily="34" charset="0"/>
                <a:cs typeface="Tahoma" panose="020B0604030504040204" pitchFamily="34" charset="0"/>
              </a:rPr>
              <a:t> Will: Otra obra literaria.</a:t>
            </a:r>
          </a:p>
          <a:p>
            <a:pPr marL="285750" indent="-285750">
              <a:buFont typeface="Arial" panose="020B0604020202020204" pitchFamily="34" charset="0"/>
              <a:buChar char="•"/>
            </a:pPr>
            <a:r>
              <a:rPr lang="es-ES" dirty="0">
                <a:latin typeface="Tahoma" panose="020B0604030504040204" pitchFamily="34" charset="0"/>
                <a:ea typeface="Tahoma" panose="020B0604030504040204" pitchFamily="34" charset="0"/>
                <a:cs typeface="Tahoma" panose="020B0604030504040204" pitchFamily="34" charset="0"/>
              </a:rPr>
              <a:t>A </a:t>
            </a:r>
            <a:r>
              <a:rPr lang="es-ES" dirty="0" err="1">
                <a:latin typeface="Tahoma" panose="020B0604030504040204" pitchFamily="34" charset="0"/>
                <a:ea typeface="Tahoma" panose="020B0604030504040204" pitchFamily="34" charset="0"/>
                <a:cs typeface="Tahoma" panose="020B0604030504040204" pitchFamily="34" charset="0"/>
              </a:rPr>
              <a:t>Hundred</a:t>
            </a:r>
            <a:r>
              <a:rPr lang="es-ES" dirty="0">
                <a:latin typeface="Tahoma" panose="020B0604030504040204" pitchFamily="34" charset="0"/>
                <a:ea typeface="Tahoma" panose="020B0604030504040204" pitchFamily="34" charset="0"/>
                <a:cs typeface="Tahoma" panose="020B0604030504040204" pitchFamily="34" charset="0"/>
              </a:rPr>
              <a:t> </a:t>
            </a:r>
            <a:r>
              <a:rPr lang="es-ES" dirty="0" err="1">
                <a:latin typeface="Tahoma" panose="020B0604030504040204" pitchFamily="34" charset="0"/>
                <a:ea typeface="Tahoma" panose="020B0604030504040204" pitchFamily="34" charset="0"/>
                <a:cs typeface="Tahoma" panose="020B0604030504040204" pitchFamily="34" charset="0"/>
              </a:rPr>
              <a:t>Flowers</a:t>
            </a:r>
            <a:r>
              <a:rPr lang="es-ES" dirty="0">
                <a:latin typeface="Tahoma" panose="020B0604030504040204" pitchFamily="34" charset="0"/>
                <a:ea typeface="Tahoma" panose="020B0604030504040204" pitchFamily="34" charset="0"/>
                <a:cs typeface="Tahoma" panose="020B0604030504040204" pitchFamily="34" charset="0"/>
              </a:rPr>
              <a:t>: Otra novela que ha escrito.</a:t>
            </a:r>
          </a:p>
          <a:p>
            <a:endParaRPr lang="es-E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37123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624BDA-14E4-6552-2457-C0CC049C3DF4}"/>
              </a:ext>
            </a:extLst>
          </p:cNvPr>
          <p:cNvSpPr txBox="1"/>
          <p:nvPr/>
        </p:nvSpPr>
        <p:spPr>
          <a:xfrm>
            <a:off x="476573" y="250471"/>
            <a:ext cx="11348634" cy="6385659"/>
          </a:xfrm>
          <a:prstGeom prst="rect">
            <a:avLst/>
          </a:prstGeom>
          <a:solidFill>
            <a:srgbClr val="CC00FF">
              <a:alpha val="20000"/>
            </a:srgbClr>
          </a:solidFill>
        </p:spPr>
        <p:txBody>
          <a:bodyPr wrap="square">
            <a:spAutoFit/>
          </a:bodyPr>
          <a:lstStyle/>
          <a:p>
            <a:pPr>
              <a:lnSpc>
                <a:spcPct val="107000"/>
              </a:lnSpc>
              <a:spcAft>
                <a:spcPts val="800"/>
              </a:spcAft>
            </a:pPr>
            <a:r>
              <a:rPr lang="es-MX" sz="2800" b="1" kern="100" dirty="0">
                <a:effectLst/>
                <a:latin typeface="Tahoma" panose="020B0604030504040204" pitchFamily="34" charset="0"/>
                <a:ea typeface="Tahoma" panose="020B0604030504040204" pitchFamily="34" charset="0"/>
                <a:cs typeface="Tahoma" panose="020B0604030504040204" pitchFamily="34" charset="0"/>
              </a:rPr>
              <a:t>ARGUMENTO</a:t>
            </a:r>
          </a:p>
          <a:p>
            <a:pPr marL="342900" lvl="0" indent="-342900">
              <a:lnSpc>
                <a:spcPct val="107000"/>
              </a:lnSpc>
              <a:spcAft>
                <a:spcPts val="800"/>
              </a:spcAft>
              <a:buFont typeface="Wingdings" panose="05000000000000000000" pitchFamily="2" charset="2"/>
              <a:buChar char=""/>
            </a:pPr>
            <a:r>
              <a:rPr lang="es-MX" kern="100" dirty="0">
                <a:effectLst/>
                <a:latin typeface="Tahoma" panose="020B0604030504040204" pitchFamily="34" charset="0"/>
                <a:ea typeface="Tahoma" panose="020B0604030504040204" pitchFamily="34" charset="0"/>
                <a:cs typeface="Tahoma" panose="020B0604030504040204" pitchFamily="34" charset="0"/>
              </a:rPr>
              <a:t>PLANTEAMIENTO:</a:t>
            </a:r>
          </a:p>
          <a:p>
            <a:pPr marL="899160" algn="just">
              <a:lnSpc>
                <a:spcPct val="107000"/>
              </a:lnSpc>
              <a:spcAft>
                <a:spcPts val="800"/>
              </a:spcAft>
            </a:pPr>
            <a:r>
              <a:rPr lang="es-MX" kern="100" dirty="0">
                <a:effectLst/>
                <a:latin typeface="Tahoma" panose="020B0604030504040204" pitchFamily="34" charset="0"/>
                <a:ea typeface="Tahoma" panose="020B0604030504040204" pitchFamily="34" charset="0"/>
                <a:cs typeface="Tahoma" panose="020B0604030504040204" pitchFamily="34" charset="0"/>
              </a:rPr>
              <a:t>Un joven cartero regresa a su casa después de que el médico le diagnosticara un tumor cerebral en fase avanzada.   Allí se encuentra a su gato Col y a un extraño personaje, idéntico a él excepto en su actitud y en su vistosa indumentaria.  Este extraño personaje dice ser el diablo y le anuncia su muerte inminente. Sin embargo, le ofrece un trato: por cada objeto animado o inanimado que acepte que desaparezca del mundo, ganará un día de vida</a:t>
            </a:r>
          </a:p>
          <a:p>
            <a:pPr marL="342900" lvl="0" indent="-342900">
              <a:lnSpc>
                <a:spcPct val="107000"/>
              </a:lnSpc>
              <a:spcAft>
                <a:spcPts val="800"/>
              </a:spcAft>
              <a:buFont typeface="Wingdings" panose="05000000000000000000" pitchFamily="2" charset="2"/>
              <a:buChar char=""/>
            </a:pPr>
            <a:r>
              <a:rPr lang="es-MX" kern="100" dirty="0">
                <a:effectLst/>
                <a:latin typeface="Tahoma" panose="020B0604030504040204" pitchFamily="34" charset="0"/>
                <a:ea typeface="Tahoma" panose="020B0604030504040204" pitchFamily="34" charset="0"/>
                <a:cs typeface="Tahoma" panose="020B0604030504040204" pitchFamily="34" charset="0"/>
              </a:rPr>
              <a:t>NUDO </a:t>
            </a:r>
          </a:p>
          <a:p>
            <a:pPr marL="899160" algn="just">
              <a:lnSpc>
                <a:spcPct val="107000"/>
              </a:lnSpc>
              <a:spcAft>
                <a:spcPts val="800"/>
              </a:spcAft>
            </a:pPr>
            <a:r>
              <a:rPr lang="es-MX" kern="100" dirty="0">
                <a:effectLst/>
                <a:latin typeface="Tahoma" panose="020B0604030504040204" pitchFamily="34" charset="0"/>
                <a:ea typeface="Tahoma" panose="020B0604030504040204" pitchFamily="34" charset="0"/>
                <a:cs typeface="Tahoma" panose="020B0604030504040204" pitchFamily="34" charset="0"/>
              </a:rPr>
              <a:t>El protagonista debe tomar decisiones difíciles sobre qué objetos eliminar del mundo para prolongar su vida. Cada objeto evoca aspectos de su vida, como su relación con su exnovia y su padre. Cuando llega el turno de los gatos, encuentra una carta de su madre pidiéndole que se reconcilie con su padre.</a:t>
            </a:r>
          </a:p>
          <a:p>
            <a:pPr marL="342900" lvl="0" indent="-342900">
              <a:lnSpc>
                <a:spcPct val="107000"/>
              </a:lnSpc>
              <a:spcAft>
                <a:spcPts val="800"/>
              </a:spcAft>
              <a:buFont typeface="Wingdings" panose="05000000000000000000" pitchFamily="2" charset="2"/>
              <a:buChar char=""/>
            </a:pPr>
            <a:r>
              <a:rPr lang="es-MX" kern="100" dirty="0">
                <a:effectLst/>
                <a:latin typeface="Tahoma" panose="020B0604030504040204" pitchFamily="34" charset="0"/>
                <a:ea typeface="Tahoma" panose="020B0604030504040204" pitchFamily="34" charset="0"/>
                <a:cs typeface="Tahoma" panose="020B0604030504040204" pitchFamily="34" charset="0"/>
              </a:rPr>
              <a:t>CLIMAX</a:t>
            </a:r>
          </a:p>
          <a:p>
            <a:pPr marL="899160">
              <a:lnSpc>
                <a:spcPct val="107000"/>
              </a:lnSpc>
              <a:spcAft>
                <a:spcPts val="800"/>
              </a:spcAft>
            </a:pPr>
            <a:r>
              <a:rPr lang="es-MX" kern="100" dirty="0">
                <a:effectLst/>
                <a:latin typeface="Tahoma" panose="020B0604030504040204" pitchFamily="34" charset="0"/>
                <a:ea typeface="Tahoma" panose="020B0604030504040204" pitchFamily="34" charset="0"/>
                <a:cs typeface="Tahoma" panose="020B0604030504040204" pitchFamily="34" charset="0"/>
              </a:rPr>
              <a:t>El protagonista enfrenta la decisión más difícil: ¿qué pasará cuando los gatos desaparezcan? La historia se intensifica mientras se debate entre la vida y la pérdida de cosas significativas.</a:t>
            </a:r>
          </a:p>
          <a:p>
            <a:pPr marL="342900" lvl="0" indent="-342900">
              <a:lnSpc>
                <a:spcPct val="107000"/>
              </a:lnSpc>
              <a:spcAft>
                <a:spcPts val="800"/>
              </a:spcAft>
              <a:buFont typeface="Wingdings" panose="05000000000000000000" pitchFamily="2" charset="2"/>
              <a:buChar char=""/>
            </a:pPr>
            <a:r>
              <a:rPr lang="es-MX" kern="100" dirty="0">
                <a:effectLst/>
                <a:latin typeface="Tahoma" panose="020B0604030504040204" pitchFamily="34" charset="0"/>
                <a:ea typeface="Tahoma" panose="020B0604030504040204" pitchFamily="34" charset="0"/>
                <a:cs typeface="Tahoma" panose="020B0604030504040204" pitchFamily="34" charset="0"/>
              </a:rPr>
              <a:t>DESENLACE</a:t>
            </a:r>
          </a:p>
          <a:p>
            <a:pPr marL="899160">
              <a:lnSpc>
                <a:spcPct val="107000"/>
              </a:lnSpc>
              <a:spcAft>
                <a:spcPts val="800"/>
              </a:spcAft>
            </a:pPr>
            <a:r>
              <a:rPr lang="es-MX" kern="100" dirty="0">
                <a:effectLst/>
                <a:latin typeface="Tahoma" panose="020B0604030504040204" pitchFamily="34" charset="0"/>
                <a:ea typeface="Tahoma" panose="020B0604030504040204" pitchFamily="34" charset="0"/>
                <a:cs typeface="Tahoma" panose="020B0604030504040204" pitchFamily="34" charset="0"/>
              </a:rPr>
              <a:t>El desenlace revela las consecuencias de sus elecciones y cómo afectan su vida y su relación con los demás. La novela reflexiona sobre la existencia cotidiana, lo esencial de la vida y la sociedad actual</a:t>
            </a:r>
          </a:p>
        </p:txBody>
      </p:sp>
    </p:spTree>
    <p:extLst>
      <p:ext uri="{BB962C8B-B14F-4D97-AF65-F5344CB8AC3E}">
        <p14:creationId xmlns:p14="http://schemas.microsoft.com/office/powerpoint/2010/main" val="3337247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FAC30C5-7889-AFAA-00C2-1F25C2F5C00E}"/>
              </a:ext>
            </a:extLst>
          </p:cNvPr>
          <p:cNvSpPr txBox="1"/>
          <p:nvPr/>
        </p:nvSpPr>
        <p:spPr>
          <a:xfrm>
            <a:off x="616056" y="102496"/>
            <a:ext cx="11364133" cy="6755504"/>
          </a:xfrm>
          <a:prstGeom prst="rect">
            <a:avLst/>
          </a:prstGeom>
          <a:solidFill>
            <a:schemeClr val="accent4">
              <a:lumMod val="40000"/>
              <a:lumOff val="60000"/>
              <a:alpha val="50000"/>
            </a:schemeClr>
          </a:solidFill>
        </p:spPr>
        <p:txBody>
          <a:bodyPr wrap="square">
            <a:spAutoFit/>
          </a:bodyPr>
          <a:lstStyle/>
          <a:p>
            <a:pPr>
              <a:lnSpc>
                <a:spcPct val="107000"/>
              </a:lnSpc>
              <a:spcAft>
                <a:spcPts val="800"/>
              </a:spcAft>
            </a:pPr>
            <a:r>
              <a:rPr lang="es-MX" sz="2800" b="1" kern="100" dirty="0">
                <a:effectLst/>
                <a:latin typeface="Tahoma" panose="020B0604030504040204" pitchFamily="34" charset="0"/>
                <a:ea typeface="Tahoma" panose="020B0604030504040204" pitchFamily="34" charset="0"/>
                <a:cs typeface="Tahoma" panose="020B0604030504040204" pitchFamily="34" charset="0"/>
              </a:rPr>
              <a:t> PERSONAJES</a:t>
            </a:r>
          </a:p>
          <a:p>
            <a:pPr>
              <a:lnSpc>
                <a:spcPct val="107000"/>
              </a:lnSpc>
              <a:spcAft>
                <a:spcPts val="800"/>
              </a:spcAft>
            </a:pPr>
            <a:endParaRPr lang="es-MX" sz="2800" kern="100" dirty="0">
              <a:effectLst/>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107000"/>
              </a:lnSpc>
              <a:spcAft>
                <a:spcPts val="800"/>
              </a:spcAft>
              <a:buFont typeface="Arial" panose="020B0604020202020204" pitchFamily="34" charset="0"/>
              <a:buChar char="•"/>
            </a:pPr>
            <a:r>
              <a:rPr lang="es-MX" b="1" kern="100" dirty="0">
                <a:effectLst/>
                <a:latin typeface="Tahoma" panose="020B0604030504040204" pitchFamily="34" charset="0"/>
                <a:ea typeface="Tahoma" panose="020B0604030504040204" pitchFamily="34" charset="0"/>
                <a:cs typeface="Tahoma" panose="020B0604030504040204" pitchFamily="34" charset="0"/>
              </a:rPr>
              <a:t>Cartero</a:t>
            </a:r>
            <a:r>
              <a:rPr lang="es-MX" kern="100" dirty="0">
                <a:effectLst/>
                <a:latin typeface="Tahoma" panose="020B0604030504040204" pitchFamily="34" charset="0"/>
                <a:ea typeface="Tahoma" panose="020B0604030504040204" pitchFamily="34" charset="0"/>
                <a:cs typeface="Tahoma" panose="020B0604030504040204" pitchFamily="34" charset="0"/>
              </a:rPr>
              <a:t> tiene un tumor cerebral y es muy reservado, con muchos si hubiera en la cabeza y ahora que va morir esas ideas le lastiman. </a:t>
            </a:r>
          </a:p>
          <a:p>
            <a:pPr marL="285750" indent="-285750" algn="just">
              <a:lnSpc>
                <a:spcPct val="107000"/>
              </a:lnSpc>
              <a:spcAft>
                <a:spcPts val="800"/>
              </a:spcAft>
              <a:buFont typeface="Arial" panose="020B0604020202020204" pitchFamily="34" charset="0"/>
              <a:buChar char="•"/>
            </a:pPr>
            <a:r>
              <a:rPr lang="es-MX" b="1" kern="100" dirty="0" err="1">
                <a:effectLst/>
                <a:latin typeface="Tahoma" panose="020B0604030504040204" pitchFamily="34" charset="0"/>
                <a:ea typeface="Tahoma" panose="020B0604030504040204" pitchFamily="34" charset="0"/>
                <a:cs typeface="Tahoma" panose="020B0604030504040204" pitchFamily="34" charset="0"/>
              </a:rPr>
              <a:t>Aloha</a:t>
            </a:r>
            <a:r>
              <a:rPr lang="es-MX" b="1" kern="100" dirty="0">
                <a:effectLst/>
                <a:latin typeface="Tahoma" panose="020B0604030504040204" pitchFamily="34" charset="0"/>
                <a:ea typeface="Tahoma" panose="020B0604030504040204" pitchFamily="34" charset="0"/>
                <a:cs typeface="Tahoma" panose="020B0604030504040204" pitchFamily="34" charset="0"/>
              </a:rPr>
              <a:t> el diablo </a:t>
            </a:r>
            <a:r>
              <a:rPr lang="es-MX" kern="100" dirty="0">
                <a:effectLst/>
                <a:latin typeface="Tahoma" panose="020B0604030504040204" pitchFamily="34" charset="0"/>
                <a:ea typeface="Tahoma" panose="020B0604030504040204" pitchFamily="34" charset="0"/>
                <a:cs typeface="Tahoma" panose="020B0604030504040204" pitchFamily="34" charset="0"/>
              </a:rPr>
              <a:t>que le ofrece desaparecer algo del mundo a cambio de un </a:t>
            </a:r>
            <a:r>
              <a:rPr lang="es-MX" kern="100" dirty="0" err="1">
                <a:effectLst/>
                <a:latin typeface="Tahoma" panose="020B0604030504040204" pitchFamily="34" charset="0"/>
                <a:ea typeface="Tahoma" panose="020B0604030504040204" pitchFamily="34" charset="0"/>
                <a:cs typeface="Tahoma" panose="020B0604030504040204" pitchFamily="34" charset="0"/>
              </a:rPr>
              <a:t>dia</a:t>
            </a:r>
            <a:r>
              <a:rPr lang="es-MX" kern="100" dirty="0">
                <a:effectLst/>
                <a:latin typeface="Tahoma" panose="020B0604030504040204" pitchFamily="34" charset="0"/>
                <a:ea typeface="Tahoma" panose="020B0604030504040204" pitchFamily="34" charset="0"/>
                <a:cs typeface="Tahoma" panose="020B0604030504040204" pitchFamily="34" charset="0"/>
              </a:rPr>
              <a:t> de vida, es su viva imagen solo que el se ve alegre y viste como si estuviera en la playa</a:t>
            </a:r>
          </a:p>
          <a:p>
            <a:pPr marL="285750" indent="-285750" algn="just">
              <a:lnSpc>
                <a:spcPct val="107000"/>
              </a:lnSpc>
              <a:spcAft>
                <a:spcPts val="800"/>
              </a:spcAft>
              <a:buFont typeface="Arial" panose="020B0604020202020204" pitchFamily="34" charset="0"/>
              <a:buChar char="•"/>
            </a:pPr>
            <a:r>
              <a:rPr lang="es-MX" b="1" kern="100" dirty="0" err="1">
                <a:effectLst/>
                <a:latin typeface="Tahoma" panose="020B0604030504040204" pitchFamily="34" charset="0"/>
                <a:ea typeface="Tahoma" panose="020B0604030504040204" pitchFamily="34" charset="0"/>
                <a:cs typeface="Tahoma" panose="020B0604030504040204" pitchFamily="34" charset="0"/>
              </a:rPr>
              <a:t>Tsutaya</a:t>
            </a:r>
            <a:r>
              <a:rPr lang="es-MX" b="1" kern="100" dirty="0">
                <a:effectLst/>
                <a:latin typeface="Tahoma" panose="020B0604030504040204" pitchFamily="34" charset="0"/>
                <a:ea typeface="Tahoma" panose="020B0604030504040204" pitchFamily="34" charset="0"/>
                <a:cs typeface="Tahoma" panose="020B0604030504040204" pitchFamily="34" charset="0"/>
              </a:rPr>
              <a:t> </a:t>
            </a:r>
            <a:r>
              <a:rPr lang="es-MX" kern="100" dirty="0">
                <a:effectLst/>
                <a:latin typeface="Tahoma" panose="020B0604030504040204" pitchFamily="34" charset="0"/>
                <a:ea typeface="Tahoma" panose="020B0604030504040204" pitchFamily="34" charset="0"/>
                <a:cs typeface="Tahoma" panose="020B0604030504040204" pitchFamily="34" charset="0"/>
              </a:rPr>
              <a:t>un amigo de la infancia del protagonista que sabia mucho de cine era como “</a:t>
            </a:r>
            <a:r>
              <a:rPr lang="es-MX" kern="100" dirty="0" err="1">
                <a:effectLst/>
                <a:latin typeface="Tahoma" panose="020B0604030504040204" pitchFamily="34" charset="0"/>
                <a:ea typeface="Tahoma" panose="020B0604030504040204" pitchFamily="34" charset="0"/>
                <a:cs typeface="Tahoma" panose="020B0604030504040204" pitchFamily="34" charset="0"/>
              </a:rPr>
              <a:t>Blockbuster”ambulante</a:t>
            </a:r>
            <a:r>
              <a:rPr lang="es-MX" kern="100" dirty="0">
                <a:effectLst/>
                <a:latin typeface="Tahoma" panose="020B0604030504040204" pitchFamily="34" charset="0"/>
                <a:ea typeface="Tahoma" panose="020B0604030504040204" pitchFamily="34" charset="0"/>
                <a:cs typeface="Tahoma" panose="020B0604030504040204" pitchFamily="34" charset="0"/>
              </a:rPr>
              <a:t>  y su apodo es como se conocía en </a:t>
            </a:r>
            <a:r>
              <a:rPr lang="es-MX" kern="100" dirty="0" err="1">
                <a:effectLst/>
                <a:latin typeface="Tahoma" panose="020B0604030504040204" pitchFamily="34" charset="0"/>
                <a:ea typeface="Tahoma" panose="020B0604030504040204" pitchFamily="34" charset="0"/>
                <a:cs typeface="Tahoma" panose="020B0604030504040204" pitchFamily="34" charset="0"/>
              </a:rPr>
              <a:t>japon</a:t>
            </a:r>
            <a:r>
              <a:rPr lang="es-MX" kern="100" dirty="0">
                <a:effectLst/>
                <a:latin typeface="Tahoma" panose="020B0604030504040204" pitchFamily="34" charset="0"/>
                <a:ea typeface="Tahoma" panose="020B0604030504040204" pitchFamily="34" charset="0"/>
                <a:cs typeface="Tahoma" panose="020B0604030504040204" pitchFamily="34" charset="0"/>
              </a:rPr>
              <a:t> a las tiendas de renta de videos de películas</a:t>
            </a:r>
          </a:p>
          <a:p>
            <a:pPr marL="285750" indent="-285750" algn="just">
              <a:lnSpc>
                <a:spcPct val="107000"/>
              </a:lnSpc>
              <a:spcAft>
                <a:spcPts val="800"/>
              </a:spcAft>
              <a:buFont typeface="Arial" panose="020B0604020202020204" pitchFamily="34" charset="0"/>
              <a:buChar char="•"/>
            </a:pPr>
            <a:r>
              <a:rPr lang="es-MX" b="1" kern="100" dirty="0">
                <a:effectLst/>
                <a:latin typeface="Tahoma" panose="020B0604030504040204" pitchFamily="34" charset="0"/>
                <a:ea typeface="Tahoma" panose="020B0604030504040204" pitchFamily="34" charset="0"/>
                <a:cs typeface="Tahoma" panose="020B0604030504040204" pitchFamily="34" charset="0"/>
              </a:rPr>
              <a:t>Novia del cartero </a:t>
            </a:r>
            <a:r>
              <a:rPr lang="es-MX" kern="100" dirty="0">
                <a:effectLst/>
                <a:latin typeface="Tahoma" panose="020B0604030504040204" pitchFamily="34" charset="0"/>
                <a:ea typeface="Tahoma" panose="020B0604030504040204" pitchFamily="34" charset="0"/>
                <a:cs typeface="Tahoma" panose="020B0604030504040204" pitchFamily="34" charset="0"/>
              </a:rPr>
              <a:t>le gustaba mucho hablar por teléfono.</a:t>
            </a:r>
          </a:p>
          <a:p>
            <a:pPr marL="285750" indent="-285750" algn="just">
              <a:lnSpc>
                <a:spcPct val="107000"/>
              </a:lnSpc>
              <a:spcAft>
                <a:spcPts val="800"/>
              </a:spcAft>
              <a:buFont typeface="Arial" panose="020B0604020202020204" pitchFamily="34" charset="0"/>
              <a:buChar char="•"/>
            </a:pPr>
            <a:r>
              <a:rPr lang="es-MX" b="1" kern="100" dirty="0">
                <a:effectLst/>
                <a:latin typeface="Tahoma" panose="020B0604030504040204" pitchFamily="34" charset="0"/>
                <a:ea typeface="Tahoma" panose="020B0604030504040204" pitchFamily="34" charset="0"/>
                <a:cs typeface="Tahoma" panose="020B0604030504040204" pitchFamily="34" charset="0"/>
              </a:rPr>
              <a:t>Tom</a:t>
            </a:r>
            <a:r>
              <a:rPr lang="es-MX" kern="100" dirty="0">
                <a:effectLst/>
                <a:latin typeface="Tahoma" panose="020B0604030504040204" pitchFamily="34" charset="0"/>
                <a:ea typeface="Tahoma" panose="020B0604030504040204" pitchFamily="34" charset="0"/>
                <a:cs typeface="Tahoma" panose="020B0604030504040204" pitchFamily="34" charset="0"/>
              </a:rPr>
              <a:t> un turista que conocieron en el Hotel de Buenos Aires con quien bebieron un </a:t>
            </a:r>
            <a:r>
              <a:rPr lang="es-MX" kern="100" dirty="0" err="1">
                <a:effectLst/>
                <a:latin typeface="Tahoma" panose="020B0604030504040204" pitchFamily="34" charset="0"/>
                <a:ea typeface="Tahoma" panose="020B0604030504040204" pitchFamily="34" charset="0"/>
                <a:cs typeface="Tahoma" panose="020B0604030504040204" pitchFamily="34" charset="0"/>
              </a:rPr>
              <a:t>dia</a:t>
            </a:r>
            <a:r>
              <a:rPr lang="es-MX" kern="100" dirty="0">
                <a:effectLst/>
                <a:latin typeface="Tahoma" panose="020B0604030504040204" pitchFamily="34" charset="0"/>
                <a:ea typeface="Tahoma" panose="020B0604030504040204" pitchFamily="34" charset="0"/>
                <a:cs typeface="Tahoma" panose="020B0604030504040204" pitchFamily="34" charset="0"/>
              </a:rPr>
              <a:t> antes de que el se suicidará.</a:t>
            </a:r>
          </a:p>
          <a:p>
            <a:pPr marL="285750" indent="-285750" algn="just">
              <a:lnSpc>
                <a:spcPct val="107000"/>
              </a:lnSpc>
              <a:spcAft>
                <a:spcPts val="800"/>
              </a:spcAft>
              <a:buFont typeface="Arial" panose="020B0604020202020204" pitchFamily="34" charset="0"/>
              <a:buChar char="•"/>
            </a:pPr>
            <a:r>
              <a:rPr lang="es-MX" b="1" kern="100" dirty="0">
                <a:effectLst/>
                <a:latin typeface="Tahoma" panose="020B0604030504040204" pitchFamily="34" charset="0"/>
                <a:ea typeface="Tahoma" panose="020B0604030504040204" pitchFamily="34" charset="0"/>
                <a:cs typeface="Tahoma" panose="020B0604030504040204" pitchFamily="34" charset="0"/>
              </a:rPr>
              <a:t>Mama del cartero </a:t>
            </a:r>
            <a:r>
              <a:rPr lang="es-MX" kern="100" dirty="0">
                <a:effectLst/>
                <a:latin typeface="Tahoma" panose="020B0604030504040204" pitchFamily="34" charset="0"/>
                <a:ea typeface="Tahoma" panose="020B0604030504040204" pitchFamily="34" charset="0"/>
                <a:cs typeface="Tahoma" panose="020B0604030504040204" pitchFamily="34" charset="0"/>
              </a:rPr>
              <a:t>quien se entregó por completo a su esposo e hijo inclusive aun cuando estaba muy enferma</a:t>
            </a:r>
          </a:p>
          <a:p>
            <a:pPr marL="285750" indent="-285750" algn="just">
              <a:lnSpc>
                <a:spcPct val="107000"/>
              </a:lnSpc>
              <a:spcAft>
                <a:spcPts val="800"/>
              </a:spcAft>
              <a:buFont typeface="Arial" panose="020B0604020202020204" pitchFamily="34" charset="0"/>
              <a:buChar char="•"/>
            </a:pPr>
            <a:r>
              <a:rPr lang="es-MX" b="1" kern="100" dirty="0">
                <a:effectLst/>
                <a:latin typeface="Tahoma" panose="020B0604030504040204" pitchFamily="34" charset="0"/>
                <a:ea typeface="Tahoma" panose="020B0604030504040204" pitchFamily="34" charset="0"/>
                <a:cs typeface="Tahoma" panose="020B0604030504040204" pitchFamily="34" charset="0"/>
              </a:rPr>
              <a:t>Papa del cartero</a:t>
            </a:r>
            <a:r>
              <a:rPr lang="es-MX" kern="100" dirty="0">
                <a:effectLst/>
                <a:latin typeface="Tahoma" panose="020B0604030504040204" pitchFamily="34" charset="0"/>
                <a:ea typeface="Tahoma" panose="020B0604030504040204" pitchFamily="34" charset="0"/>
                <a:cs typeface="Tahoma" panose="020B0604030504040204" pitchFamily="34" charset="0"/>
              </a:rPr>
              <a:t>. Relojero de profesión y poco expresivo</a:t>
            </a:r>
          </a:p>
          <a:p>
            <a:pPr marL="285750" indent="-285750" algn="just">
              <a:lnSpc>
                <a:spcPct val="107000"/>
              </a:lnSpc>
              <a:spcAft>
                <a:spcPts val="800"/>
              </a:spcAft>
              <a:buFont typeface="Arial" panose="020B0604020202020204" pitchFamily="34" charset="0"/>
              <a:buChar char="•"/>
            </a:pPr>
            <a:r>
              <a:rPr lang="es-MX" b="1" kern="100" dirty="0">
                <a:effectLst/>
                <a:latin typeface="Tahoma" panose="020B0604030504040204" pitchFamily="34" charset="0"/>
                <a:ea typeface="Tahoma" panose="020B0604030504040204" pitchFamily="34" charset="0"/>
                <a:cs typeface="Tahoma" panose="020B0604030504040204" pitchFamily="34" charset="0"/>
              </a:rPr>
              <a:t>Lechuga</a:t>
            </a:r>
            <a:r>
              <a:rPr lang="es-MX" kern="100" dirty="0">
                <a:effectLst/>
                <a:latin typeface="Tahoma" panose="020B0604030504040204" pitchFamily="34" charset="0"/>
                <a:ea typeface="Tahoma" panose="020B0604030504040204" pitchFamily="34" charset="0"/>
                <a:cs typeface="Tahoma" panose="020B0604030504040204" pitchFamily="34" charset="0"/>
              </a:rPr>
              <a:t> el primer gato que adopto su mama y murió de un tumor cerebral.</a:t>
            </a:r>
          </a:p>
          <a:p>
            <a:pPr marL="285750" indent="-285750" algn="just">
              <a:lnSpc>
                <a:spcPct val="107000"/>
              </a:lnSpc>
              <a:spcAft>
                <a:spcPts val="800"/>
              </a:spcAft>
              <a:buFont typeface="Arial" panose="020B0604020202020204" pitchFamily="34" charset="0"/>
              <a:buChar char="•"/>
            </a:pPr>
            <a:r>
              <a:rPr lang="es-MX" b="1" kern="100" dirty="0">
                <a:effectLst/>
                <a:latin typeface="Tahoma" panose="020B0604030504040204" pitchFamily="34" charset="0"/>
                <a:ea typeface="Tahoma" panose="020B0604030504040204" pitchFamily="34" charset="0"/>
                <a:cs typeface="Tahoma" panose="020B0604030504040204" pitchFamily="34" charset="0"/>
              </a:rPr>
              <a:t>Col</a:t>
            </a:r>
            <a:r>
              <a:rPr lang="es-MX" kern="100" dirty="0">
                <a:effectLst/>
                <a:latin typeface="Tahoma" panose="020B0604030504040204" pitchFamily="34" charset="0"/>
                <a:ea typeface="Tahoma" panose="020B0604030504040204" pitchFamily="34" charset="0"/>
                <a:cs typeface="Tahoma" panose="020B0604030504040204" pitchFamily="34" charset="0"/>
              </a:rPr>
              <a:t> el segundo gato que adoptaron para cubrir la ausencia de lechuga, su papa lo trajo a casa del cartero para que la mama sonriera de nuevo y lo llamaron Col por su parecido con el primero</a:t>
            </a:r>
          </a:p>
        </p:txBody>
      </p:sp>
    </p:spTree>
    <p:extLst>
      <p:ext uri="{BB962C8B-B14F-4D97-AF65-F5344CB8AC3E}">
        <p14:creationId xmlns:p14="http://schemas.microsoft.com/office/powerpoint/2010/main" val="3175324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DDCF29-BBD3-F31F-E0F1-A50A156EBE20}"/>
              </a:ext>
            </a:extLst>
          </p:cNvPr>
          <p:cNvSpPr txBox="1"/>
          <p:nvPr/>
        </p:nvSpPr>
        <p:spPr>
          <a:xfrm>
            <a:off x="399080" y="291167"/>
            <a:ext cx="11410627" cy="7473328"/>
          </a:xfrm>
          <a:prstGeom prst="rect">
            <a:avLst/>
          </a:prstGeom>
          <a:solidFill>
            <a:schemeClr val="accent1">
              <a:lumMod val="40000"/>
              <a:lumOff val="60000"/>
              <a:alpha val="40000"/>
            </a:schemeClr>
          </a:solidFill>
        </p:spPr>
        <p:txBody>
          <a:bodyPr wrap="square">
            <a:spAutoFit/>
          </a:bodyPr>
          <a:lstStyle/>
          <a:p>
            <a:pPr>
              <a:lnSpc>
                <a:spcPct val="107000"/>
              </a:lnSpc>
              <a:spcAft>
                <a:spcPts val="800"/>
              </a:spcAft>
            </a:pPr>
            <a:r>
              <a:rPr lang="es-MX" sz="3200" kern="100" dirty="0">
                <a:effectLst/>
                <a:latin typeface="Calibri" panose="020F0502020204030204" pitchFamily="34" charset="0"/>
                <a:ea typeface="Calibri" panose="020F0502020204030204" pitchFamily="34" charset="0"/>
                <a:cs typeface="Times New Roman" panose="02020603050405020304" pitchFamily="18" charset="0"/>
              </a:rPr>
              <a:t>SIMBOLISMOS</a:t>
            </a:r>
            <a:endParaRPr lang="es-MX"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07000"/>
              </a:lnSpc>
              <a:spcAft>
                <a:spcPts val="800"/>
              </a:spcAft>
            </a:pPr>
            <a:r>
              <a:rPr lang="es-MX" sz="1800" b="1" kern="100" dirty="0">
                <a:effectLst/>
                <a:latin typeface="Calibri" panose="020F0502020204030204" pitchFamily="34" charset="0"/>
                <a:ea typeface="Calibri" panose="020F0502020204030204" pitchFamily="34" charset="0"/>
                <a:cs typeface="Times New Roman" panose="02020603050405020304" pitchFamily="18" charset="0"/>
              </a:rPr>
              <a:t>El Diablo:</a:t>
            </a:r>
            <a:endParaRPr lang="es-MX"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906780" lvl="1" algn="just">
              <a:lnSpc>
                <a:spcPct val="107000"/>
              </a:lnSpc>
              <a:spcAft>
                <a:spcPts val="800"/>
              </a:spcAft>
            </a:pPr>
            <a:r>
              <a:rPr lang="es-MX" kern="100" dirty="0">
                <a:effectLst/>
                <a:latin typeface="Calibri" panose="020F0502020204030204" pitchFamily="34" charset="0"/>
                <a:ea typeface="Calibri" panose="020F0502020204030204" pitchFamily="34" charset="0"/>
                <a:cs typeface="Times New Roman" panose="02020603050405020304" pitchFamily="18" charset="0"/>
              </a:rPr>
              <a:t>El personaje del diablo representa la </a:t>
            </a:r>
            <a:r>
              <a:rPr lang="es-MX" b="1" kern="100" dirty="0">
                <a:effectLst/>
                <a:latin typeface="Calibri" panose="020F0502020204030204" pitchFamily="34" charset="0"/>
                <a:ea typeface="Calibri" panose="020F0502020204030204" pitchFamily="34" charset="0"/>
                <a:cs typeface="Times New Roman" panose="02020603050405020304" pitchFamily="18" charset="0"/>
              </a:rPr>
              <a:t>negociación con la muerte</a:t>
            </a:r>
            <a:r>
              <a:rPr lang="es-MX" kern="100" dirty="0">
                <a:effectLst/>
                <a:latin typeface="Calibri" panose="020F0502020204030204" pitchFamily="34" charset="0"/>
                <a:ea typeface="Calibri" panose="020F0502020204030204" pitchFamily="34" charset="0"/>
                <a:cs typeface="Times New Roman" panose="02020603050405020304" pitchFamily="18" charset="0"/>
              </a:rPr>
              <a:t>. Al ofrecer al protagonista la posibilidad de ganar un día de vida por cada objeto que desaparezca del mundo, el diablo simboliza la </a:t>
            </a:r>
            <a:r>
              <a:rPr lang="es-MX" b="1" kern="100" dirty="0">
                <a:effectLst/>
                <a:latin typeface="Calibri" panose="020F0502020204030204" pitchFamily="34" charset="0"/>
                <a:ea typeface="Calibri" panose="020F0502020204030204" pitchFamily="34" charset="0"/>
                <a:cs typeface="Times New Roman" panose="02020603050405020304" pitchFamily="18" charset="0"/>
              </a:rPr>
              <a:t>fragilidad de la existencia</a:t>
            </a:r>
            <a:r>
              <a:rPr lang="es-MX" kern="100" dirty="0">
                <a:effectLst/>
                <a:latin typeface="Calibri" panose="020F0502020204030204" pitchFamily="34" charset="0"/>
                <a:ea typeface="Calibri" panose="020F0502020204030204" pitchFamily="34" charset="0"/>
                <a:cs typeface="Times New Roman" panose="02020603050405020304" pitchFamily="18" charset="0"/>
              </a:rPr>
              <a:t> </a:t>
            </a:r>
            <a:r>
              <a:rPr lang="es-MX" b="1" kern="100" dirty="0">
                <a:effectLst/>
                <a:latin typeface="Calibri" panose="020F0502020204030204" pitchFamily="34" charset="0"/>
                <a:ea typeface="Calibri" panose="020F0502020204030204" pitchFamily="34" charset="0"/>
                <a:cs typeface="Times New Roman" panose="02020603050405020304" pitchFamily="18" charset="0"/>
              </a:rPr>
              <a:t>y la naturaleza efímera de la vida.</a:t>
            </a:r>
            <a:endParaRPr lang="es-MX"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906780" lvl="1" algn="just">
              <a:lnSpc>
                <a:spcPct val="107000"/>
              </a:lnSpc>
              <a:spcAft>
                <a:spcPts val="800"/>
              </a:spcAft>
            </a:pPr>
            <a:r>
              <a:rPr lang="es-MX" kern="100" dirty="0">
                <a:effectLst/>
                <a:latin typeface="Calibri" panose="020F0502020204030204" pitchFamily="34" charset="0"/>
                <a:ea typeface="Calibri" panose="020F0502020204030204" pitchFamily="34" charset="0"/>
                <a:cs typeface="Times New Roman" panose="02020603050405020304" pitchFamily="18" charset="0"/>
              </a:rPr>
              <a:t>Además, el diablo también puede interpretarse como una metáfora de las </a:t>
            </a:r>
            <a:r>
              <a:rPr lang="es-MX" b="1" kern="100" dirty="0">
                <a:effectLst/>
                <a:latin typeface="Calibri" panose="020F0502020204030204" pitchFamily="34" charset="0"/>
                <a:ea typeface="Calibri" panose="020F0502020204030204" pitchFamily="34" charset="0"/>
                <a:cs typeface="Times New Roman" panose="02020603050405020304" pitchFamily="18" charset="0"/>
              </a:rPr>
              <a:t>decisiones difíciles que enfrentamos en la vida</a:t>
            </a:r>
            <a:r>
              <a:rPr lang="es-MX" kern="100" dirty="0">
                <a:effectLst/>
                <a:latin typeface="Calibri" panose="020F0502020204030204" pitchFamily="34" charset="0"/>
                <a:ea typeface="Calibri" panose="020F0502020204030204" pitchFamily="34" charset="0"/>
                <a:cs typeface="Times New Roman" panose="02020603050405020304" pitchFamily="18" charset="0"/>
              </a:rPr>
              <a:t>. Cada objeto que desaparece tiene un costo emocional y personal para el protagonista.</a:t>
            </a:r>
            <a:endParaRPr lang="es-MX"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07000"/>
              </a:lnSpc>
              <a:spcAft>
                <a:spcPts val="800"/>
              </a:spcAft>
            </a:pPr>
            <a:r>
              <a:rPr lang="es-MX" sz="1800" b="1" kern="100" dirty="0">
                <a:effectLst/>
                <a:latin typeface="Calibri" panose="020F0502020204030204" pitchFamily="34" charset="0"/>
                <a:ea typeface="Calibri" panose="020F0502020204030204" pitchFamily="34" charset="0"/>
                <a:cs typeface="Times New Roman" panose="02020603050405020304" pitchFamily="18" charset="0"/>
              </a:rPr>
              <a:t>Los objetos que desaparecen:</a:t>
            </a:r>
            <a:endParaRPr lang="es-MX"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906780" lvl="1" algn="just">
              <a:lnSpc>
                <a:spcPct val="107000"/>
              </a:lnSpc>
              <a:spcAft>
                <a:spcPts val="800"/>
              </a:spcAft>
            </a:pPr>
            <a:r>
              <a:rPr lang="es-MX" kern="100" dirty="0">
                <a:effectLst/>
                <a:latin typeface="Calibri" panose="020F0502020204030204" pitchFamily="34" charset="0"/>
                <a:ea typeface="Calibri" panose="020F0502020204030204" pitchFamily="34" charset="0"/>
                <a:cs typeface="Times New Roman" panose="02020603050405020304" pitchFamily="18" charset="0"/>
              </a:rPr>
              <a:t>Cada objeto que el protagonista acepta que desaparezca simboliza aspectos de su vida y relaciones. Por ejemplo, </a:t>
            </a:r>
            <a:r>
              <a:rPr lang="es-MX" b="1" kern="100" dirty="0">
                <a:effectLst/>
                <a:latin typeface="Calibri" panose="020F0502020204030204" pitchFamily="34" charset="0"/>
                <a:ea typeface="Calibri" panose="020F0502020204030204" pitchFamily="34" charset="0"/>
                <a:cs typeface="Times New Roman" panose="02020603050405020304" pitchFamily="18" charset="0"/>
              </a:rPr>
              <a:t>los teléfonos </a:t>
            </a:r>
            <a:r>
              <a:rPr lang="es-MX" kern="100" dirty="0">
                <a:effectLst/>
                <a:latin typeface="Calibri" panose="020F0502020204030204" pitchFamily="34" charset="0"/>
                <a:ea typeface="Calibri" panose="020F0502020204030204" pitchFamily="34" charset="0"/>
                <a:cs typeface="Times New Roman" panose="02020603050405020304" pitchFamily="18" charset="0"/>
              </a:rPr>
              <a:t>móviles representan la </a:t>
            </a:r>
            <a:r>
              <a:rPr lang="es-MX" b="1" kern="100" dirty="0">
                <a:effectLst/>
                <a:latin typeface="Calibri" panose="020F0502020204030204" pitchFamily="34" charset="0"/>
                <a:ea typeface="Calibri" panose="020F0502020204030204" pitchFamily="34" charset="0"/>
                <a:cs typeface="Times New Roman" panose="02020603050405020304" pitchFamily="18" charset="0"/>
              </a:rPr>
              <a:t>conexión con los demás,</a:t>
            </a:r>
            <a:r>
              <a:rPr lang="es-MX" kern="100" dirty="0">
                <a:effectLst/>
                <a:latin typeface="Calibri" panose="020F0502020204030204" pitchFamily="34" charset="0"/>
                <a:ea typeface="Calibri" panose="020F0502020204030204" pitchFamily="34" charset="0"/>
                <a:cs typeface="Times New Roman" panose="02020603050405020304" pitchFamily="18" charset="0"/>
              </a:rPr>
              <a:t> mientras que los </a:t>
            </a:r>
            <a:r>
              <a:rPr lang="es-MX" b="1" kern="100" dirty="0">
                <a:effectLst/>
                <a:latin typeface="Calibri" panose="020F0502020204030204" pitchFamily="34" charset="0"/>
                <a:ea typeface="Calibri" panose="020F0502020204030204" pitchFamily="34" charset="0"/>
                <a:cs typeface="Times New Roman" panose="02020603050405020304" pitchFamily="18" charset="0"/>
              </a:rPr>
              <a:t>relojes pueden simbolizar la noción del tiempo y la urgencia de vivir.</a:t>
            </a:r>
            <a:endParaRPr lang="es-MX"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906780" lvl="1" algn="just">
              <a:lnSpc>
                <a:spcPct val="107000"/>
              </a:lnSpc>
              <a:spcAft>
                <a:spcPts val="800"/>
              </a:spcAft>
            </a:pPr>
            <a:r>
              <a:rPr lang="es-MX" kern="100" dirty="0">
                <a:effectLst/>
                <a:latin typeface="Calibri" panose="020F0502020204030204" pitchFamily="34" charset="0"/>
                <a:ea typeface="Calibri" panose="020F0502020204030204" pitchFamily="34" charset="0"/>
                <a:cs typeface="Times New Roman" panose="02020603050405020304" pitchFamily="18" charset="0"/>
              </a:rPr>
              <a:t>La elección de los </a:t>
            </a:r>
            <a:r>
              <a:rPr lang="es-MX" b="1" kern="100" dirty="0">
                <a:effectLst/>
                <a:latin typeface="Calibri" panose="020F0502020204030204" pitchFamily="34" charset="0"/>
                <a:ea typeface="Calibri" panose="020F0502020204030204" pitchFamily="34" charset="0"/>
                <a:cs typeface="Times New Roman" panose="02020603050405020304" pitchFamily="18" charset="0"/>
              </a:rPr>
              <a:t>gatos</a:t>
            </a:r>
            <a:r>
              <a:rPr lang="es-MX" kern="100" dirty="0">
                <a:effectLst/>
                <a:latin typeface="Calibri" panose="020F0502020204030204" pitchFamily="34" charset="0"/>
                <a:ea typeface="Calibri" panose="020F0502020204030204" pitchFamily="34" charset="0"/>
                <a:cs typeface="Times New Roman" panose="02020603050405020304" pitchFamily="18" charset="0"/>
              </a:rPr>
              <a:t> como uno de los objetos es especialmente significativa. Los gatos son símbolos de misterio, independencia y vínculos emocionales. Su desaparición </a:t>
            </a:r>
            <a:r>
              <a:rPr lang="es-MX" b="1" kern="100" dirty="0">
                <a:effectLst/>
                <a:latin typeface="Calibri" panose="020F0502020204030204" pitchFamily="34" charset="0"/>
                <a:ea typeface="Calibri" panose="020F0502020204030204" pitchFamily="34" charset="0"/>
                <a:cs typeface="Times New Roman" panose="02020603050405020304" pitchFamily="18" charset="0"/>
              </a:rPr>
              <a:t>se relaciona con la pérdida de conexiones afectivas y la soledad</a:t>
            </a:r>
            <a:r>
              <a:rPr lang="es-MX" kern="100" dirty="0">
                <a:effectLst/>
                <a:latin typeface="Calibri" panose="020F0502020204030204" pitchFamily="34" charset="0"/>
                <a:ea typeface="Calibri" panose="020F0502020204030204" pitchFamily="34" charset="0"/>
                <a:cs typeface="Times New Roman" panose="02020603050405020304" pitchFamily="18" charset="0"/>
              </a:rPr>
              <a:t>.</a:t>
            </a:r>
            <a:endParaRPr lang="es-MX"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07000"/>
              </a:lnSpc>
              <a:spcAft>
                <a:spcPts val="800"/>
              </a:spcAft>
            </a:pPr>
            <a:r>
              <a:rPr lang="es-MX" sz="1800" b="1" kern="100" dirty="0">
                <a:effectLst/>
                <a:latin typeface="Calibri" panose="020F0502020204030204" pitchFamily="34" charset="0"/>
                <a:ea typeface="Calibri" panose="020F0502020204030204" pitchFamily="34" charset="0"/>
                <a:cs typeface="Times New Roman" panose="02020603050405020304" pitchFamily="18" charset="0"/>
              </a:rPr>
              <a:t>La carta de la madre:</a:t>
            </a:r>
            <a:endParaRPr lang="es-MX"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906780" lvl="1" algn="just">
              <a:lnSpc>
                <a:spcPct val="107000"/>
              </a:lnSpc>
              <a:spcAft>
                <a:spcPts val="800"/>
              </a:spcAft>
            </a:pPr>
            <a:r>
              <a:rPr lang="es-MX" kern="100" dirty="0">
                <a:effectLst/>
                <a:latin typeface="Calibri" panose="020F0502020204030204" pitchFamily="34" charset="0"/>
                <a:ea typeface="Calibri" panose="020F0502020204030204" pitchFamily="34" charset="0"/>
                <a:cs typeface="Times New Roman" panose="02020603050405020304" pitchFamily="18" charset="0"/>
              </a:rPr>
              <a:t>La carta que el protagonista encuentra cuando llega el turno de los gatos simboliza la búsqueda de la reconciliación. Es un recordatorio de la importancia de las relaciones familiares y la necesidad de perdonar y sanar antes de que sea demasiado tarde.</a:t>
            </a:r>
            <a:endParaRPr lang="es-MX" sz="1600" kern="100" dirty="0">
              <a:effectLst/>
              <a:latin typeface="Calibri" panose="020F0502020204030204" pitchFamily="34" charset="0"/>
              <a:ea typeface="Calibri" panose="020F0502020204030204" pitchFamily="34" charset="0"/>
              <a:cs typeface="Times New Roman" panose="02020603050405020304" pitchFamily="18" charset="0"/>
            </a:endParaRPr>
          </a:p>
          <a:p>
            <a:br>
              <a:rPr lang="es-MX" sz="40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br>
            <a:endParaRPr lang="es-MX" dirty="0"/>
          </a:p>
        </p:txBody>
      </p:sp>
    </p:spTree>
    <p:extLst>
      <p:ext uri="{BB962C8B-B14F-4D97-AF65-F5344CB8AC3E}">
        <p14:creationId xmlns:p14="http://schemas.microsoft.com/office/powerpoint/2010/main" val="2498646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DED8B12-659F-6D2E-5BEA-322941225431}"/>
              </a:ext>
            </a:extLst>
          </p:cNvPr>
          <p:cNvSpPr txBox="1"/>
          <p:nvPr/>
        </p:nvSpPr>
        <p:spPr>
          <a:xfrm>
            <a:off x="489857" y="1105521"/>
            <a:ext cx="5606143" cy="4062651"/>
          </a:xfrm>
          <a:prstGeom prst="rect">
            <a:avLst/>
          </a:prstGeom>
          <a:noFill/>
        </p:spPr>
        <p:txBody>
          <a:bodyPr wrap="square">
            <a:spAutoFit/>
          </a:bodyPr>
          <a:lstStyle/>
          <a:p>
            <a:endParaRPr lang="es-ES" dirty="0"/>
          </a:p>
          <a:p>
            <a:pPr algn="just"/>
            <a:r>
              <a:rPr lang="es-ES" sz="2000" b="1" i="1" dirty="0"/>
              <a:t>Es una novela cortita, muy fácil de leer, pero con un contenido para reflexionar sobre la vida, la muerte, las relaciones humanas. El protagonista cambia su actitud ante la idea de perder la vida y se redime a través de una carta a su padre a quien tiene mucho tiempo sin tener contacto con él. El gato representa misterio, independencia y vínculos emocionales. Su desaparición se relaciona con la pérdida de conexiones afectivas y la soledad. Aunque la historia ya está contad en la sinopsis,  vale la pena leer las reflexiones del cartero, quien protagonista de la historia.</a:t>
            </a:r>
            <a:endParaRPr lang="es-MX" sz="2000" b="1" i="1" dirty="0"/>
          </a:p>
        </p:txBody>
      </p:sp>
      <p:sp>
        <p:nvSpPr>
          <p:cNvPr id="4" name="CuadroTexto 3">
            <a:extLst>
              <a:ext uri="{FF2B5EF4-FFF2-40B4-BE49-F238E27FC236}">
                <a16:creationId xmlns:a16="http://schemas.microsoft.com/office/drawing/2014/main" id="{EE2BFF63-D8E3-CFC5-9588-0E4C5616BDD2}"/>
              </a:ext>
            </a:extLst>
          </p:cNvPr>
          <p:cNvSpPr txBox="1"/>
          <p:nvPr/>
        </p:nvSpPr>
        <p:spPr>
          <a:xfrm>
            <a:off x="669378" y="582301"/>
            <a:ext cx="3298465" cy="523220"/>
          </a:xfrm>
          <a:prstGeom prst="rect">
            <a:avLst/>
          </a:prstGeom>
          <a:noFill/>
        </p:spPr>
        <p:txBody>
          <a:bodyPr wrap="square" rtlCol="0">
            <a:spAutoFit/>
          </a:bodyPr>
          <a:lstStyle/>
          <a:p>
            <a:r>
              <a:rPr lang="es-MX" sz="2800" dirty="0">
                <a:latin typeface="Magneto" panose="04030805050802020D02" pitchFamily="82" charset="0"/>
              </a:rPr>
              <a:t>Mi Reseña</a:t>
            </a:r>
          </a:p>
        </p:txBody>
      </p:sp>
      <p:sp>
        <p:nvSpPr>
          <p:cNvPr id="5" name="CuadroTexto 4">
            <a:extLst>
              <a:ext uri="{FF2B5EF4-FFF2-40B4-BE49-F238E27FC236}">
                <a16:creationId xmlns:a16="http://schemas.microsoft.com/office/drawing/2014/main" id="{6E39E7DB-02BD-E336-DD96-FFD21FA59F07}"/>
              </a:ext>
            </a:extLst>
          </p:cNvPr>
          <p:cNvSpPr txBox="1"/>
          <p:nvPr/>
        </p:nvSpPr>
        <p:spPr>
          <a:xfrm>
            <a:off x="7767052" y="520746"/>
            <a:ext cx="3755570" cy="584775"/>
          </a:xfrm>
          <a:prstGeom prst="rect">
            <a:avLst/>
          </a:prstGeom>
          <a:noFill/>
        </p:spPr>
        <p:txBody>
          <a:bodyPr wrap="square" rtlCol="0">
            <a:spAutoFit/>
          </a:bodyPr>
          <a:lstStyle/>
          <a:p>
            <a:r>
              <a:rPr lang="es-MX" sz="3200" dirty="0">
                <a:latin typeface="Magneto" panose="04030805050802020D02" pitchFamily="82" charset="0"/>
              </a:rPr>
              <a:t>Ponderación</a:t>
            </a:r>
          </a:p>
        </p:txBody>
      </p:sp>
      <p:sp>
        <p:nvSpPr>
          <p:cNvPr id="6" name="Estrella: 5 puntas 5">
            <a:extLst>
              <a:ext uri="{FF2B5EF4-FFF2-40B4-BE49-F238E27FC236}">
                <a16:creationId xmlns:a16="http://schemas.microsoft.com/office/drawing/2014/main" id="{B2331E7A-3DF6-5A69-BF38-057A32A1E68F}"/>
              </a:ext>
            </a:extLst>
          </p:cNvPr>
          <p:cNvSpPr/>
          <p:nvPr/>
        </p:nvSpPr>
        <p:spPr>
          <a:xfrm>
            <a:off x="7886700" y="1453243"/>
            <a:ext cx="996043" cy="832757"/>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Estrella: 5 puntas 6">
            <a:extLst>
              <a:ext uri="{FF2B5EF4-FFF2-40B4-BE49-F238E27FC236}">
                <a16:creationId xmlns:a16="http://schemas.microsoft.com/office/drawing/2014/main" id="{F66E3056-D6CC-53D2-3C90-6A220F80466D}"/>
              </a:ext>
            </a:extLst>
          </p:cNvPr>
          <p:cNvSpPr/>
          <p:nvPr/>
        </p:nvSpPr>
        <p:spPr>
          <a:xfrm>
            <a:off x="10874829" y="1453242"/>
            <a:ext cx="996043" cy="832757"/>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Estrella: 5 puntas 7">
            <a:extLst>
              <a:ext uri="{FF2B5EF4-FFF2-40B4-BE49-F238E27FC236}">
                <a16:creationId xmlns:a16="http://schemas.microsoft.com/office/drawing/2014/main" id="{D5925716-8DF9-658A-C037-10E7B84BE4CB}"/>
              </a:ext>
            </a:extLst>
          </p:cNvPr>
          <p:cNvSpPr/>
          <p:nvPr/>
        </p:nvSpPr>
        <p:spPr>
          <a:xfrm>
            <a:off x="9878786" y="1453242"/>
            <a:ext cx="996043" cy="832757"/>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Estrella: 5 puntas 8">
            <a:extLst>
              <a:ext uri="{FF2B5EF4-FFF2-40B4-BE49-F238E27FC236}">
                <a16:creationId xmlns:a16="http://schemas.microsoft.com/office/drawing/2014/main" id="{55A1A4E9-71D0-867F-53D7-C84E3C667953}"/>
              </a:ext>
            </a:extLst>
          </p:cNvPr>
          <p:cNvSpPr/>
          <p:nvPr/>
        </p:nvSpPr>
        <p:spPr>
          <a:xfrm>
            <a:off x="8882743" y="1453243"/>
            <a:ext cx="996043" cy="832757"/>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a:extLst>
              <a:ext uri="{FF2B5EF4-FFF2-40B4-BE49-F238E27FC236}">
                <a16:creationId xmlns:a16="http://schemas.microsoft.com/office/drawing/2014/main" id="{C0E007D5-08F3-2899-601C-8B6C611D21BA}"/>
              </a:ext>
            </a:extLst>
          </p:cNvPr>
          <p:cNvSpPr txBox="1"/>
          <p:nvPr/>
        </p:nvSpPr>
        <p:spPr>
          <a:xfrm>
            <a:off x="7767052" y="3136846"/>
            <a:ext cx="4103820" cy="584775"/>
          </a:xfrm>
          <a:prstGeom prst="rect">
            <a:avLst/>
          </a:prstGeom>
          <a:noFill/>
        </p:spPr>
        <p:txBody>
          <a:bodyPr wrap="square" rtlCol="0">
            <a:spAutoFit/>
          </a:bodyPr>
          <a:lstStyle/>
          <a:p>
            <a:r>
              <a:rPr lang="es-MX" sz="3200" dirty="0">
                <a:latin typeface="Magneto" panose="04030805050802020D02" pitchFamily="82" charset="0"/>
              </a:rPr>
              <a:t>Lo sobresaliente</a:t>
            </a:r>
          </a:p>
        </p:txBody>
      </p:sp>
      <p:sp>
        <p:nvSpPr>
          <p:cNvPr id="12" name="CuadroTexto 11">
            <a:extLst>
              <a:ext uri="{FF2B5EF4-FFF2-40B4-BE49-F238E27FC236}">
                <a16:creationId xmlns:a16="http://schemas.microsoft.com/office/drawing/2014/main" id="{059FDB9D-5BCB-F87C-7B22-69E763623929}"/>
              </a:ext>
            </a:extLst>
          </p:cNvPr>
          <p:cNvSpPr txBox="1"/>
          <p:nvPr/>
        </p:nvSpPr>
        <p:spPr>
          <a:xfrm>
            <a:off x="7485289" y="3655604"/>
            <a:ext cx="4786994" cy="1323439"/>
          </a:xfrm>
          <a:prstGeom prst="rect">
            <a:avLst/>
          </a:prstGeom>
          <a:noFill/>
        </p:spPr>
        <p:txBody>
          <a:bodyPr wrap="square">
            <a:spAutoFit/>
          </a:bodyPr>
          <a:lstStyle/>
          <a:p>
            <a:r>
              <a:rPr lang="es-ES" sz="2000" b="1" i="1" dirty="0"/>
              <a:t>Reflexiones del Protagonista sobre sus acciones y sueños </a:t>
            </a:r>
            <a:r>
              <a:rPr lang="es-ES" sz="2000" b="1" i="1" dirty="0" err="1"/>
              <a:t>asi</a:t>
            </a:r>
            <a:r>
              <a:rPr lang="es-ES" sz="2000" b="1" i="1" dirty="0"/>
              <a:t> como la relación que guardan  los objetos y las memorias con sus seres queridos</a:t>
            </a:r>
          </a:p>
        </p:txBody>
      </p:sp>
    </p:spTree>
    <p:extLst>
      <p:ext uri="{BB962C8B-B14F-4D97-AF65-F5344CB8AC3E}">
        <p14:creationId xmlns:p14="http://schemas.microsoft.com/office/powerpoint/2010/main" val="465437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D18D752-CF10-CC29-3B7E-E846AB448519}"/>
              </a:ext>
            </a:extLst>
          </p:cNvPr>
          <p:cNvSpPr/>
          <p:nvPr/>
        </p:nvSpPr>
        <p:spPr>
          <a:xfrm>
            <a:off x="299357" y="2875002"/>
            <a:ext cx="5796643" cy="1107996"/>
          </a:xfrm>
          <a:prstGeom prst="rect">
            <a:avLst/>
          </a:prstGeom>
          <a:noFill/>
        </p:spPr>
        <p:txBody>
          <a:bodyPr wrap="square" lIns="91440" tIns="45720" rIns="91440" bIns="45720">
            <a:spAutoFit/>
          </a:bodyPr>
          <a:lstStyle/>
          <a:p>
            <a:pPr algn="ctr"/>
            <a:r>
              <a:rPr lang="es-ES" sz="6600" dirty="0">
                <a:ln w="0"/>
                <a:effectLst>
                  <a:outerShdw blurRad="38100" dist="19050" dir="2700000" algn="tl" rotWithShape="0">
                    <a:schemeClr val="dk1">
                      <a:alpha val="40000"/>
                    </a:schemeClr>
                  </a:outerShdw>
                </a:effectLst>
                <a:latin typeface="Elephant" panose="02020904090505020303" pitchFamily="18" charset="0"/>
              </a:rPr>
              <a:t>Fin</a:t>
            </a:r>
            <a:endParaRPr lang="es-ES" sz="6600" b="0" cap="none" spc="0" dirty="0">
              <a:ln w="0"/>
              <a:solidFill>
                <a:schemeClr val="tx1"/>
              </a:solidFill>
              <a:effectLst>
                <a:outerShdw blurRad="38100" dist="19050" dir="2700000" algn="tl" rotWithShape="0">
                  <a:schemeClr val="dk1">
                    <a:alpha val="40000"/>
                  </a:schemeClr>
                </a:outerShdw>
              </a:effectLst>
              <a:latin typeface="Elephant" panose="02020904090505020303" pitchFamily="18" charset="0"/>
            </a:endParaRPr>
          </a:p>
        </p:txBody>
      </p:sp>
    </p:spTree>
    <p:extLst>
      <p:ext uri="{BB962C8B-B14F-4D97-AF65-F5344CB8AC3E}">
        <p14:creationId xmlns:p14="http://schemas.microsoft.com/office/powerpoint/2010/main" val="384971182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1272</Words>
  <Application>Microsoft Office PowerPoint</Application>
  <PresentationFormat>Panorámica</PresentationFormat>
  <Paragraphs>83</Paragraphs>
  <Slides>9</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9</vt:i4>
      </vt:variant>
    </vt:vector>
  </HeadingPairs>
  <TitlesOfParts>
    <vt:vector size="19" baseType="lpstr">
      <vt:lpstr>Arial</vt:lpstr>
      <vt:lpstr>Calibri</vt:lpstr>
      <vt:lpstr>Calibri Light</vt:lpstr>
      <vt:lpstr>Courier New</vt:lpstr>
      <vt:lpstr>Elephant</vt:lpstr>
      <vt:lpstr>Magneto</vt:lpstr>
      <vt:lpstr>Tahoma</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Juana G. Fernandez B</dc:creator>
  <cp:lastModifiedBy>Juana G. Fernandez B</cp:lastModifiedBy>
  <cp:revision>1</cp:revision>
  <dcterms:created xsi:type="dcterms:W3CDTF">2024-04-26T05:08:20Z</dcterms:created>
  <dcterms:modified xsi:type="dcterms:W3CDTF">2024-04-26T06:23:11Z</dcterms:modified>
</cp:coreProperties>
</file>